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9" r:id="rId4"/>
  </p:sldMasterIdLst>
  <p:notesMasterIdLst>
    <p:notesMasterId r:id="rId20"/>
  </p:notesMasterIdLst>
  <p:sldIdLst>
    <p:sldId id="258" r:id="rId5"/>
    <p:sldId id="295" r:id="rId6"/>
    <p:sldId id="327" r:id="rId7"/>
    <p:sldId id="296" r:id="rId8"/>
    <p:sldId id="326" r:id="rId9"/>
    <p:sldId id="308" r:id="rId10"/>
    <p:sldId id="328" r:id="rId11"/>
    <p:sldId id="292" r:id="rId12"/>
    <p:sldId id="309" r:id="rId13"/>
    <p:sldId id="293" r:id="rId14"/>
    <p:sldId id="313" r:id="rId15"/>
    <p:sldId id="322" r:id="rId16"/>
    <p:sldId id="289" r:id="rId17"/>
    <p:sldId id="312" r:id="rId18"/>
    <p:sldId id="324" r:id="rId19"/>
  </p:sldIdLst>
  <p:sldSz cx="9144000" cy="5143500" type="screen16x9"/>
  <p:notesSz cx="6797675" cy="9928225"/>
  <p:custDataLst>
    <p:tags r:id="rId21"/>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16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x, Nicholas - London-MR" initials="LN-L" lastIdx="3" clrIdx="0">
    <p:extLst>
      <p:ext uri="{19B8F6BF-5375-455C-9EA6-DF929625EA0E}">
        <p15:presenceInfo xmlns:p15="http://schemas.microsoft.com/office/powerpoint/2012/main" userId="S-1-5-21-980294168-1972257238-529411706-181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538" autoAdjust="0"/>
  </p:normalViewPr>
  <p:slideViewPr>
    <p:cSldViewPr snapToGrid="0">
      <p:cViewPr>
        <p:scale>
          <a:sx n="91" d="100"/>
          <a:sy n="91" d="100"/>
        </p:scale>
        <p:origin x="768" y="54"/>
      </p:cViewPr>
      <p:guideLst>
        <p:guide pos="2880"/>
        <p:guide orient="horz" pos="16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778"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10.jpg"/><Relationship Id="rId4" Type="http://schemas.openxmlformats.org/officeDocument/2006/relationships/image" Target="../media/image11.jpg"/></Relationships>
</file>

<file path=ppt/diagrams/_rels/data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16933-F2AD-4BDA-9004-A500C999BF05}" type="doc">
      <dgm:prSet loTypeId="urn:microsoft.com/office/officeart/2005/8/layout/hList7" loCatId="list" qsTypeId="urn:microsoft.com/office/officeart/2005/8/quickstyle/simple1" qsCatId="simple" csTypeId="urn:microsoft.com/office/officeart/2005/8/colors/accent1_2" csCatId="accent1" phldr="1"/>
      <dgm:spPr/>
    </dgm:pt>
    <dgm:pt modelId="{ADB89AF1-776F-4C48-BA03-5F8C69D8F38F}">
      <dgm:prSet phldrT="[Text]" custT="1"/>
      <dgm:spPr>
        <a:solidFill>
          <a:schemeClr val="bg1"/>
        </a:solidFill>
        <a:ln>
          <a:solidFill>
            <a:schemeClr val="accent1"/>
          </a:solidFill>
        </a:ln>
      </dgm:spPr>
      <dgm:t>
        <a:bodyPr/>
        <a:lstStyle/>
        <a:p>
          <a:pPr algn="l"/>
          <a:endParaRPr lang="en-GB" sz="1200" dirty="0" smtClean="0"/>
        </a:p>
        <a:p>
          <a:pPr algn="l"/>
          <a:endParaRPr lang="en-GB" sz="1200" dirty="0"/>
        </a:p>
      </dgm:t>
    </dgm:pt>
    <dgm:pt modelId="{6A089B40-6CBD-462C-BF27-B3D4C7570D5C}" type="parTrans" cxnId="{0F30AD6D-D62B-4117-9B2C-D937EFFF3096}">
      <dgm:prSet/>
      <dgm:spPr/>
      <dgm:t>
        <a:bodyPr/>
        <a:lstStyle/>
        <a:p>
          <a:pPr algn="l"/>
          <a:endParaRPr lang="en-GB" sz="1200"/>
        </a:p>
      </dgm:t>
    </dgm:pt>
    <dgm:pt modelId="{535E8CBB-058E-440D-94F2-70F018DF7E06}" type="sibTrans" cxnId="{0F30AD6D-D62B-4117-9B2C-D937EFFF3096}">
      <dgm:prSet/>
      <dgm:spPr/>
      <dgm:t>
        <a:bodyPr/>
        <a:lstStyle/>
        <a:p>
          <a:pPr algn="l"/>
          <a:endParaRPr lang="en-GB" sz="1200"/>
        </a:p>
      </dgm:t>
    </dgm:pt>
    <dgm:pt modelId="{6A4D8E7C-53B3-49DD-AC03-5D65B6C69534}">
      <dgm:prSet phldrT="[Text]" phldr="1" custT="1"/>
      <dgm:spPr>
        <a:solidFill>
          <a:schemeClr val="bg1"/>
        </a:solidFill>
        <a:ln>
          <a:solidFill>
            <a:schemeClr val="accent1"/>
          </a:solidFill>
        </a:ln>
      </dgm:spPr>
      <dgm:t>
        <a:bodyPr/>
        <a:lstStyle/>
        <a:p>
          <a:pPr algn="l"/>
          <a:endParaRPr lang="en-GB" sz="1200" dirty="0"/>
        </a:p>
      </dgm:t>
    </dgm:pt>
    <dgm:pt modelId="{7F21C1A3-128A-4C43-81D6-D153B6CBD1C6}" type="parTrans" cxnId="{829559B4-172C-4AD3-9AFE-EA696AF1164D}">
      <dgm:prSet/>
      <dgm:spPr/>
      <dgm:t>
        <a:bodyPr/>
        <a:lstStyle/>
        <a:p>
          <a:pPr algn="l"/>
          <a:endParaRPr lang="en-GB" sz="1200"/>
        </a:p>
      </dgm:t>
    </dgm:pt>
    <dgm:pt modelId="{20C18609-0B98-446C-AEBD-3E947B0CCAF9}" type="sibTrans" cxnId="{829559B4-172C-4AD3-9AFE-EA696AF1164D}">
      <dgm:prSet/>
      <dgm:spPr/>
      <dgm:t>
        <a:bodyPr/>
        <a:lstStyle/>
        <a:p>
          <a:pPr algn="l"/>
          <a:endParaRPr lang="en-GB" sz="1200"/>
        </a:p>
      </dgm:t>
    </dgm:pt>
    <dgm:pt modelId="{7F09DF6E-1C53-47A4-A3F9-677651F2B086}">
      <dgm:prSet phldrT="[Text]" phldr="1" custT="1"/>
      <dgm:spPr>
        <a:solidFill>
          <a:schemeClr val="bg1"/>
        </a:solidFill>
        <a:ln>
          <a:solidFill>
            <a:schemeClr val="accent1"/>
          </a:solidFill>
        </a:ln>
      </dgm:spPr>
      <dgm:t>
        <a:bodyPr/>
        <a:lstStyle/>
        <a:p>
          <a:pPr algn="l"/>
          <a:endParaRPr lang="en-GB" sz="1200" dirty="0"/>
        </a:p>
      </dgm:t>
    </dgm:pt>
    <dgm:pt modelId="{493042B1-5540-4E5D-9A74-80F6D20A586D}" type="parTrans" cxnId="{43FE32E8-12CA-4B3F-A79C-67C5819418E9}">
      <dgm:prSet/>
      <dgm:spPr/>
      <dgm:t>
        <a:bodyPr/>
        <a:lstStyle/>
        <a:p>
          <a:pPr algn="l"/>
          <a:endParaRPr lang="en-GB" sz="1200"/>
        </a:p>
      </dgm:t>
    </dgm:pt>
    <dgm:pt modelId="{7FC5A284-8DBB-48C2-81E4-BD445FC0EA36}" type="sibTrans" cxnId="{43FE32E8-12CA-4B3F-A79C-67C5819418E9}">
      <dgm:prSet/>
      <dgm:spPr/>
      <dgm:t>
        <a:bodyPr/>
        <a:lstStyle/>
        <a:p>
          <a:pPr algn="l"/>
          <a:endParaRPr lang="en-GB" sz="1200"/>
        </a:p>
      </dgm:t>
    </dgm:pt>
    <dgm:pt modelId="{E2800A5E-65A2-4738-91A2-4832EAADE0EF}">
      <dgm:prSet custT="1"/>
      <dgm:spPr>
        <a:solidFill>
          <a:schemeClr val="bg1"/>
        </a:solidFill>
        <a:ln>
          <a:solidFill>
            <a:schemeClr val="accent1"/>
          </a:solidFill>
        </a:ln>
      </dgm:spPr>
      <dgm:t>
        <a:bodyPr/>
        <a:lstStyle/>
        <a:p>
          <a:pPr algn="l"/>
          <a:endParaRPr lang="en-GB" sz="1200" dirty="0"/>
        </a:p>
      </dgm:t>
    </dgm:pt>
    <dgm:pt modelId="{834D289E-0F6E-41C7-839C-FBC47434930C}" type="parTrans" cxnId="{40B6F7F7-6F1B-4856-B511-E19B1BDF58A2}">
      <dgm:prSet/>
      <dgm:spPr/>
      <dgm:t>
        <a:bodyPr/>
        <a:lstStyle/>
        <a:p>
          <a:pPr algn="l"/>
          <a:endParaRPr lang="en-GB" sz="1200"/>
        </a:p>
      </dgm:t>
    </dgm:pt>
    <dgm:pt modelId="{64154F2B-FCB9-4167-BE95-BA59928221F5}" type="sibTrans" cxnId="{40B6F7F7-6F1B-4856-B511-E19B1BDF58A2}">
      <dgm:prSet/>
      <dgm:spPr/>
      <dgm:t>
        <a:bodyPr/>
        <a:lstStyle/>
        <a:p>
          <a:pPr algn="l"/>
          <a:endParaRPr lang="en-GB" sz="1200"/>
        </a:p>
      </dgm:t>
    </dgm:pt>
    <dgm:pt modelId="{6169A94A-D0E3-4199-86F4-1E9A18B31CDA}" type="pres">
      <dgm:prSet presAssocID="{3EC16933-F2AD-4BDA-9004-A500C999BF05}" presName="Name0" presStyleCnt="0">
        <dgm:presLayoutVars>
          <dgm:dir/>
          <dgm:resizeHandles val="exact"/>
        </dgm:presLayoutVars>
      </dgm:prSet>
      <dgm:spPr/>
    </dgm:pt>
    <dgm:pt modelId="{746754F7-AE8F-4F1B-B611-10E1C40F665B}" type="pres">
      <dgm:prSet presAssocID="{3EC16933-F2AD-4BDA-9004-A500C999BF05}" presName="fgShape" presStyleLbl="fgShp" presStyleIdx="0" presStyleCnt="1" custFlipHor="0" custScaleX="583" custScaleY="71072" custLinFactY="-200000" custLinFactNeighborX="-2695" custLinFactNeighborY="-243097"/>
      <dgm:spPr>
        <a:solidFill>
          <a:schemeClr val="bg1"/>
        </a:solidFill>
        <a:ln>
          <a:solidFill>
            <a:schemeClr val="bg1"/>
          </a:solidFill>
        </a:ln>
      </dgm:spPr>
    </dgm:pt>
    <dgm:pt modelId="{5DA955FD-49B9-428E-BE18-D0E7E9B70AD7}" type="pres">
      <dgm:prSet presAssocID="{3EC16933-F2AD-4BDA-9004-A500C999BF05}" presName="linComp" presStyleCnt="0"/>
      <dgm:spPr/>
    </dgm:pt>
    <dgm:pt modelId="{EF68EB19-9BCB-4B18-A2FD-3C8F4E1BC472}" type="pres">
      <dgm:prSet presAssocID="{ADB89AF1-776F-4C48-BA03-5F8C69D8F38F}" presName="compNode" presStyleCnt="0"/>
      <dgm:spPr/>
    </dgm:pt>
    <dgm:pt modelId="{41068544-D490-48C7-AF77-9C4BAC4B0BFE}" type="pres">
      <dgm:prSet presAssocID="{ADB89AF1-776F-4C48-BA03-5F8C69D8F38F}" presName="bkgdShape" presStyleLbl="node1" presStyleIdx="0" presStyleCnt="4"/>
      <dgm:spPr/>
      <dgm:t>
        <a:bodyPr/>
        <a:lstStyle/>
        <a:p>
          <a:endParaRPr lang="en-GB"/>
        </a:p>
      </dgm:t>
    </dgm:pt>
    <dgm:pt modelId="{9F0FA841-F9A8-4203-945C-B30F69E36A96}" type="pres">
      <dgm:prSet presAssocID="{ADB89AF1-776F-4C48-BA03-5F8C69D8F38F}" presName="nodeTx" presStyleLbl="node1" presStyleIdx="0" presStyleCnt="4">
        <dgm:presLayoutVars>
          <dgm:bulletEnabled val="1"/>
        </dgm:presLayoutVars>
      </dgm:prSet>
      <dgm:spPr/>
      <dgm:t>
        <a:bodyPr/>
        <a:lstStyle/>
        <a:p>
          <a:endParaRPr lang="en-GB"/>
        </a:p>
      </dgm:t>
    </dgm:pt>
    <dgm:pt modelId="{65C81C23-CD6C-4149-8E71-422FD5094002}" type="pres">
      <dgm:prSet presAssocID="{ADB89AF1-776F-4C48-BA03-5F8C69D8F38F}" presName="invisiNode" presStyleLbl="node1" presStyleIdx="0" presStyleCnt="4"/>
      <dgm:spPr/>
    </dgm:pt>
    <dgm:pt modelId="{036BDA3E-D3DF-495C-BE3F-1D44FB4D1EE9}" type="pres">
      <dgm:prSet presAssocID="{ADB89AF1-776F-4C48-BA03-5F8C69D8F38F}" presName="imagNode" presStyleLbl="fgImgPlace1" presStyleIdx="0" presStyleCnt="4" custScaleX="74475" custScaleY="74475" custLinFactNeighborX="1469" custLinFactNeighborY="-18865"/>
      <dgm:spPr>
        <a:blipFill>
          <a:blip xmlns:r="http://schemas.openxmlformats.org/officeDocument/2006/relationships" r:embed="rId1">
            <a:extLst>
              <a:ext uri="{28A0092B-C50C-407E-A947-70E740481C1C}">
                <a14:useLocalDpi xmlns:a14="http://schemas.microsoft.com/office/drawing/2010/main" val="0"/>
              </a:ext>
            </a:extLst>
          </a:blip>
          <a:srcRect/>
          <a:stretch>
            <a:fillRect l="-78000" r="-78000"/>
          </a:stretch>
        </a:blipFill>
        <a:ln>
          <a:solidFill>
            <a:schemeClr val="accent1"/>
          </a:solidFill>
        </a:ln>
      </dgm:spPr>
      <dgm:t>
        <a:bodyPr/>
        <a:lstStyle/>
        <a:p>
          <a:endParaRPr lang="en-GB"/>
        </a:p>
      </dgm:t>
    </dgm:pt>
    <dgm:pt modelId="{FB7491E2-E562-412E-A618-050246C24405}" type="pres">
      <dgm:prSet presAssocID="{535E8CBB-058E-440D-94F2-70F018DF7E06}" presName="sibTrans" presStyleLbl="sibTrans2D1" presStyleIdx="0" presStyleCnt="0"/>
      <dgm:spPr/>
      <dgm:t>
        <a:bodyPr/>
        <a:lstStyle/>
        <a:p>
          <a:endParaRPr lang="en-GB"/>
        </a:p>
      </dgm:t>
    </dgm:pt>
    <dgm:pt modelId="{3249A890-CAB7-4FA5-BC38-101D5F0236AE}" type="pres">
      <dgm:prSet presAssocID="{6A4D8E7C-53B3-49DD-AC03-5D65B6C69534}" presName="compNode" presStyleCnt="0"/>
      <dgm:spPr/>
    </dgm:pt>
    <dgm:pt modelId="{42A8089F-5E16-451E-BBE9-A42F6943343A}" type="pres">
      <dgm:prSet presAssocID="{6A4D8E7C-53B3-49DD-AC03-5D65B6C69534}" presName="bkgdShape" presStyleLbl="node1" presStyleIdx="1" presStyleCnt="4" custLinFactNeighborX="-279" custLinFactNeighborY="1162"/>
      <dgm:spPr/>
      <dgm:t>
        <a:bodyPr/>
        <a:lstStyle/>
        <a:p>
          <a:endParaRPr lang="en-GB"/>
        </a:p>
      </dgm:t>
    </dgm:pt>
    <dgm:pt modelId="{9325D22C-8962-4037-A9D8-85DFE1AA6132}" type="pres">
      <dgm:prSet presAssocID="{6A4D8E7C-53B3-49DD-AC03-5D65B6C69534}" presName="nodeTx" presStyleLbl="node1" presStyleIdx="1" presStyleCnt="4">
        <dgm:presLayoutVars>
          <dgm:bulletEnabled val="1"/>
        </dgm:presLayoutVars>
      </dgm:prSet>
      <dgm:spPr/>
      <dgm:t>
        <a:bodyPr/>
        <a:lstStyle/>
        <a:p>
          <a:endParaRPr lang="en-GB"/>
        </a:p>
      </dgm:t>
    </dgm:pt>
    <dgm:pt modelId="{CB8F29E8-28BC-4227-959B-A325A54E9C51}" type="pres">
      <dgm:prSet presAssocID="{6A4D8E7C-53B3-49DD-AC03-5D65B6C69534}" presName="invisiNode" presStyleLbl="node1" presStyleIdx="1" presStyleCnt="4"/>
      <dgm:spPr/>
    </dgm:pt>
    <dgm:pt modelId="{DE9264C5-97EC-48E6-8052-BBF942CAFC37}" type="pres">
      <dgm:prSet presAssocID="{6A4D8E7C-53B3-49DD-AC03-5D65B6C69534}" presName="imagNode" presStyleLbl="fgImgPlace1" presStyleIdx="1" presStyleCnt="4" custScaleX="74475" custScaleY="74475" custLinFactNeighborX="-3417" custLinFactNeighborY="-15886"/>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solidFill>
            <a:schemeClr val="accent1"/>
          </a:solidFill>
        </a:ln>
      </dgm:spPr>
      <dgm:t>
        <a:bodyPr/>
        <a:lstStyle/>
        <a:p>
          <a:endParaRPr lang="en-GB"/>
        </a:p>
      </dgm:t>
    </dgm:pt>
    <dgm:pt modelId="{DD7B5DC3-509A-4DD5-B88F-541C5C951423}" type="pres">
      <dgm:prSet presAssocID="{20C18609-0B98-446C-AEBD-3E947B0CCAF9}" presName="sibTrans" presStyleLbl="sibTrans2D1" presStyleIdx="0" presStyleCnt="0"/>
      <dgm:spPr/>
      <dgm:t>
        <a:bodyPr/>
        <a:lstStyle/>
        <a:p>
          <a:endParaRPr lang="en-GB"/>
        </a:p>
      </dgm:t>
    </dgm:pt>
    <dgm:pt modelId="{6BA63BBF-B6DB-4AE0-B690-C4C66C9A7738}" type="pres">
      <dgm:prSet presAssocID="{7F09DF6E-1C53-47A4-A3F9-677651F2B086}" presName="compNode" presStyleCnt="0"/>
      <dgm:spPr/>
    </dgm:pt>
    <dgm:pt modelId="{9917A02C-C724-46D1-9225-72CD2FCE11FF}" type="pres">
      <dgm:prSet presAssocID="{7F09DF6E-1C53-47A4-A3F9-677651F2B086}" presName="bkgdShape" presStyleLbl="node1" presStyleIdx="2" presStyleCnt="4" custLinFactNeighborY="-1030"/>
      <dgm:spPr/>
      <dgm:t>
        <a:bodyPr/>
        <a:lstStyle/>
        <a:p>
          <a:endParaRPr lang="en-GB"/>
        </a:p>
      </dgm:t>
    </dgm:pt>
    <dgm:pt modelId="{4F468C8E-0123-4F07-A5E7-3831041F3197}" type="pres">
      <dgm:prSet presAssocID="{7F09DF6E-1C53-47A4-A3F9-677651F2B086}" presName="nodeTx" presStyleLbl="node1" presStyleIdx="2" presStyleCnt="4">
        <dgm:presLayoutVars>
          <dgm:bulletEnabled val="1"/>
        </dgm:presLayoutVars>
      </dgm:prSet>
      <dgm:spPr/>
      <dgm:t>
        <a:bodyPr/>
        <a:lstStyle/>
        <a:p>
          <a:endParaRPr lang="en-GB"/>
        </a:p>
      </dgm:t>
    </dgm:pt>
    <dgm:pt modelId="{57BE5F33-8F9D-4537-9CE0-EDB73EA2548B}" type="pres">
      <dgm:prSet presAssocID="{7F09DF6E-1C53-47A4-A3F9-677651F2B086}" presName="invisiNode" presStyleLbl="node1" presStyleIdx="2" presStyleCnt="4"/>
      <dgm:spPr/>
    </dgm:pt>
    <dgm:pt modelId="{BA5518F1-832C-4B81-A922-EAEFA8989D84}" type="pres">
      <dgm:prSet presAssocID="{7F09DF6E-1C53-47A4-A3F9-677651F2B086}" presName="imagNode" presStyleLbl="fgImgPlace1" presStyleIdx="2" presStyleCnt="4" custScaleX="74475" custScaleY="74475" custLinFactNeighborX="634" custLinFactNeighborY="-15886"/>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solidFill>
            <a:schemeClr val="accent1"/>
          </a:solidFill>
        </a:ln>
      </dgm:spPr>
      <dgm:t>
        <a:bodyPr/>
        <a:lstStyle/>
        <a:p>
          <a:endParaRPr lang="en-GB"/>
        </a:p>
      </dgm:t>
    </dgm:pt>
    <dgm:pt modelId="{C29D3760-2CB1-473D-A550-7CE735BA54DA}" type="pres">
      <dgm:prSet presAssocID="{7FC5A284-8DBB-48C2-81E4-BD445FC0EA36}" presName="sibTrans" presStyleLbl="sibTrans2D1" presStyleIdx="0" presStyleCnt="0"/>
      <dgm:spPr/>
      <dgm:t>
        <a:bodyPr/>
        <a:lstStyle/>
        <a:p>
          <a:endParaRPr lang="en-GB"/>
        </a:p>
      </dgm:t>
    </dgm:pt>
    <dgm:pt modelId="{9925C407-41C8-4D8A-9859-D183A723ADB8}" type="pres">
      <dgm:prSet presAssocID="{E2800A5E-65A2-4738-91A2-4832EAADE0EF}" presName="compNode" presStyleCnt="0"/>
      <dgm:spPr/>
    </dgm:pt>
    <dgm:pt modelId="{FEE524F7-6662-4AB9-AF1E-2CF8D22628C9}" type="pres">
      <dgm:prSet presAssocID="{E2800A5E-65A2-4738-91A2-4832EAADE0EF}" presName="bkgdShape" presStyleLbl="node1" presStyleIdx="3" presStyleCnt="4" custLinFactNeighborX="-243" custLinFactNeighborY="-221"/>
      <dgm:spPr/>
      <dgm:t>
        <a:bodyPr/>
        <a:lstStyle/>
        <a:p>
          <a:endParaRPr lang="en-GB"/>
        </a:p>
      </dgm:t>
    </dgm:pt>
    <dgm:pt modelId="{1F3654BE-32A2-48F3-ABC4-0B8C6AB5B46D}" type="pres">
      <dgm:prSet presAssocID="{E2800A5E-65A2-4738-91A2-4832EAADE0EF}" presName="nodeTx" presStyleLbl="node1" presStyleIdx="3" presStyleCnt="4">
        <dgm:presLayoutVars>
          <dgm:bulletEnabled val="1"/>
        </dgm:presLayoutVars>
      </dgm:prSet>
      <dgm:spPr/>
      <dgm:t>
        <a:bodyPr/>
        <a:lstStyle/>
        <a:p>
          <a:endParaRPr lang="en-GB"/>
        </a:p>
      </dgm:t>
    </dgm:pt>
    <dgm:pt modelId="{A4C97F65-3567-4A6A-B14F-A53406E0078E}" type="pres">
      <dgm:prSet presAssocID="{E2800A5E-65A2-4738-91A2-4832EAADE0EF}" presName="invisiNode" presStyleLbl="node1" presStyleIdx="3" presStyleCnt="4"/>
      <dgm:spPr/>
    </dgm:pt>
    <dgm:pt modelId="{89B651EF-21C7-4837-A9A1-32072AEAC882}" type="pres">
      <dgm:prSet presAssocID="{E2800A5E-65A2-4738-91A2-4832EAADE0EF}" presName="imagNode" presStyleLbl="fgImgPlace1" presStyleIdx="3" presStyleCnt="4" custScaleX="74475" custScaleY="74475" custLinFactNeighborX="948" custLinFactNeighborY="-15744"/>
      <dgm:spPr>
        <a:blipFill rotWithShape="1">
          <a:blip xmlns:r="http://schemas.openxmlformats.org/officeDocument/2006/relationships" r:embed="rId4"/>
          <a:stretch>
            <a:fillRect/>
          </a:stretch>
        </a:blipFill>
        <a:ln>
          <a:solidFill>
            <a:schemeClr val="accent1"/>
          </a:solidFill>
        </a:ln>
      </dgm:spPr>
      <dgm:t>
        <a:bodyPr/>
        <a:lstStyle/>
        <a:p>
          <a:endParaRPr lang="en-GB"/>
        </a:p>
      </dgm:t>
    </dgm:pt>
  </dgm:ptLst>
  <dgm:cxnLst>
    <dgm:cxn modelId="{43FE32E8-12CA-4B3F-A79C-67C5819418E9}" srcId="{3EC16933-F2AD-4BDA-9004-A500C999BF05}" destId="{7F09DF6E-1C53-47A4-A3F9-677651F2B086}" srcOrd="2" destOrd="0" parTransId="{493042B1-5540-4E5D-9A74-80F6D20A586D}" sibTransId="{7FC5A284-8DBB-48C2-81E4-BD445FC0EA36}"/>
    <dgm:cxn modelId="{61460655-5EC2-48EC-A7E6-4C2833540C45}" type="presOf" srcId="{7F09DF6E-1C53-47A4-A3F9-677651F2B086}" destId="{4F468C8E-0123-4F07-A5E7-3831041F3197}" srcOrd="1" destOrd="0" presId="urn:microsoft.com/office/officeart/2005/8/layout/hList7"/>
    <dgm:cxn modelId="{40B6F7F7-6F1B-4856-B511-E19B1BDF58A2}" srcId="{3EC16933-F2AD-4BDA-9004-A500C999BF05}" destId="{E2800A5E-65A2-4738-91A2-4832EAADE0EF}" srcOrd="3" destOrd="0" parTransId="{834D289E-0F6E-41C7-839C-FBC47434930C}" sibTransId="{64154F2B-FCB9-4167-BE95-BA59928221F5}"/>
    <dgm:cxn modelId="{75B6EB20-0D72-4581-8CCF-C968A81F93C6}" type="presOf" srcId="{6A4D8E7C-53B3-49DD-AC03-5D65B6C69534}" destId="{42A8089F-5E16-451E-BBE9-A42F6943343A}" srcOrd="0" destOrd="0" presId="urn:microsoft.com/office/officeart/2005/8/layout/hList7"/>
    <dgm:cxn modelId="{A7684E06-DBBF-42F3-88EF-F30D6362BC29}" type="presOf" srcId="{E2800A5E-65A2-4738-91A2-4832EAADE0EF}" destId="{FEE524F7-6662-4AB9-AF1E-2CF8D22628C9}" srcOrd="0" destOrd="0" presId="urn:microsoft.com/office/officeart/2005/8/layout/hList7"/>
    <dgm:cxn modelId="{57D370EF-FE67-4704-92EA-7DADCA6A8F4D}" type="presOf" srcId="{20C18609-0B98-446C-AEBD-3E947B0CCAF9}" destId="{DD7B5DC3-509A-4DD5-B88F-541C5C951423}" srcOrd="0" destOrd="0" presId="urn:microsoft.com/office/officeart/2005/8/layout/hList7"/>
    <dgm:cxn modelId="{5E71E047-9E1E-4140-A760-5138FADCE838}" type="presOf" srcId="{ADB89AF1-776F-4C48-BA03-5F8C69D8F38F}" destId="{41068544-D490-48C7-AF77-9C4BAC4B0BFE}" srcOrd="0" destOrd="0" presId="urn:microsoft.com/office/officeart/2005/8/layout/hList7"/>
    <dgm:cxn modelId="{D229BD75-7297-41B2-A8A9-69AB388AD219}" type="presOf" srcId="{7FC5A284-8DBB-48C2-81E4-BD445FC0EA36}" destId="{C29D3760-2CB1-473D-A550-7CE735BA54DA}" srcOrd="0" destOrd="0" presId="urn:microsoft.com/office/officeart/2005/8/layout/hList7"/>
    <dgm:cxn modelId="{DE936150-CE1D-4F2F-BF51-A7DBE09E1709}" type="presOf" srcId="{3EC16933-F2AD-4BDA-9004-A500C999BF05}" destId="{6169A94A-D0E3-4199-86F4-1E9A18B31CDA}" srcOrd="0" destOrd="0" presId="urn:microsoft.com/office/officeart/2005/8/layout/hList7"/>
    <dgm:cxn modelId="{0AFBAEEE-5C67-411F-B417-AFF11233DC0F}" type="presOf" srcId="{535E8CBB-058E-440D-94F2-70F018DF7E06}" destId="{FB7491E2-E562-412E-A618-050246C24405}" srcOrd="0" destOrd="0" presId="urn:microsoft.com/office/officeart/2005/8/layout/hList7"/>
    <dgm:cxn modelId="{0F30AD6D-D62B-4117-9B2C-D937EFFF3096}" srcId="{3EC16933-F2AD-4BDA-9004-A500C999BF05}" destId="{ADB89AF1-776F-4C48-BA03-5F8C69D8F38F}" srcOrd="0" destOrd="0" parTransId="{6A089B40-6CBD-462C-BF27-B3D4C7570D5C}" sibTransId="{535E8CBB-058E-440D-94F2-70F018DF7E06}"/>
    <dgm:cxn modelId="{CE87B6AD-6796-413A-B2DB-D36AF61FCC4A}" type="presOf" srcId="{6A4D8E7C-53B3-49DD-AC03-5D65B6C69534}" destId="{9325D22C-8962-4037-A9D8-85DFE1AA6132}" srcOrd="1" destOrd="0" presId="urn:microsoft.com/office/officeart/2005/8/layout/hList7"/>
    <dgm:cxn modelId="{9E69AC00-E44C-4B6F-9FD5-6E4303D0E30E}" type="presOf" srcId="{7F09DF6E-1C53-47A4-A3F9-677651F2B086}" destId="{9917A02C-C724-46D1-9225-72CD2FCE11FF}" srcOrd="0" destOrd="0" presId="urn:microsoft.com/office/officeart/2005/8/layout/hList7"/>
    <dgm:cxn modelId="{DCC8AF26-97B6-4A56-AA59-7B96C0E48D53}" type="presOf" srcId="{ADB89AF1-776F-4C48-BA03-5F8C69D8F38F}" destId="{9F0FA841-F9A8-4203-945C-B30F69E36A96}" srcOrd="1" destOrd="0" presId="urn:microsoft.com/office/officeart/2005/8/layout/hList7"/>
    <dgm:cxn modelId="{829559B4-172C-4AD3-9AFE-EA696AF1164D}" srcId="{3EC16933-F2AD-4BDA-9004-A500C999BF05}" destId="{6A4D8E7C-53B3-49DD-AC03-5D65B6C69534}" srcOrd="1" destOrd="0" parTransId="{7F21C1A3-128A-4C43-81D6-D153B6CBD1C6}" sibTransId="{20C18609-0B98-446C-AEBD-3E947B0CCAF9}"/>
    <dgm:cxn modelId="{8069A89E-7021-45C5-93E6-95C9DAE0DFE6}" type="presOf" srcId="{E2800A5E-65A2-4738-91A2-4832EAADE0EF}" destId="{1F3654BE-32A2-48F3-ABC4-0B8C6AB5B46D}" srcOrd="1" destOrd="0" presId="urn:microsoft.com/office/officeart/2005/8/layout/hList7"/>
    <dgm:cxn modelId="{A0C4F8AC-D5B2-420B-BC8B-0F4FF5B28F0C}" type="presParOf" srcId="{6169A94A-D0E3-4199-86F4-1E9A18B31CDA}" destId="{746754F7-AE8F-4F1B-B611-10E1C40F665B}" srcOrd="0" destOrd="0" presId="urn:microsoft.com/office/officeart/2005/8/layout/hList7"/>
    <dgm:cxn modelId="{7AC1AC01-6E3A-4CAC-BCCB-1A70918B133E}" type="presParOf" srcId="{6169A94A-D0E3-4199-86F4-1E9A18B31CDA}" destId="{5DA955FD-49B9-428E-BE18-D0E7E9B70AD7}" srcOrd="1" destOrd="0" presId="urn:microsoft.com/office/officeart/2005/8/layout/hList7"/>
    <dgm:cxn modelId="{A7F5D81D-436A-4C31-BE76-602CA6BBF74B}" type="presParOf" srcId="{5DA955FD-49B9-428E-BE18-D0E7E9B70AD7}" destId="{EF68EB19-9BCB-4B18-A2FD-3C8F4E1BC472}" srcOrd="0" destOrd="0" presId="urn:microsoft.com/office/officeart/2005/8/layout/hList7"/>
    <dgm:cxn modelId="{FBC847EE-D651-4824-91D9-91317062FFE6}" type="presParOf" srcId="{EF68EB19-9BCB-4B18-A2FD-3C8F4E1BC472}" destId="{41068544-D490-48C7-AF77-9C4BAC4B0BFE}" srcOrd="0" destOrd="0" presId="urn:microsoft.com/office/officeart/2005/8/layout/hList7"/>
    <dgm:cxn modelId="{FC284CB4-7926-4933-8676-593C101646FA}" type="presParOf" srcId="{EF68EB19-9BCB-4B18-A2FD-3C8F4E1BC472}" destId="{9F0FA841-F9A8-4203-945C-B30F69E36A96}" srcOrd="1" destOrd="0" presId="urn:microsoft.com/office/officeart/2005/8/layout/hList7"/>
    <dgm:cxn modelId="{8F55E4AB-074D-4593-9445-79CC7A680FD0}" type="presParOf" srcId="{EF68EB19-9BCB-4B18-A2FD-3C8F4E1BC472}" destId="{65C81C23-CD6C-4149-8E71-422FD5094002}" srcOrd="2" destOrd="0" presId="urn:microsoft.com/office/officeart/2005/8/layout/hList7"/>
    <dgm:cxn modelId="{6793874B-3063-4B58-9839-E5102A7C047E}" type="presParOf" srcId="{EF68EB19-9BCB-4B18-A2FD-3C8F4E1BC472}" destId="{036BDA3E-D3DF-495C-BE3F-1D44FB4D1EE9}" srcOrd="3" destOrd="0" presId="urn:microsoft.com/office/officeart/2005/8/layout/hList7"/>
    <dgm:cxn modelId="{9E229FBC-55E1-473E-8B77-9C6B698E7032}" type="presParOf" srcId="{5DA955FD-49B9-428E-BE18-D0E7E9B70AD7}" destId="{FB7491E2-E562-412E-A618-050246C24405}" srcOrd="1" destOrd="0" presId="urn:microsoft.com/office/officeart/2005/8/layout/hList7"/>
    <dgm:cxn modelId="{DCFCDFB0-6471-451A-98E1-B71C2BDC07DC}" type="presParOf" srcId="{5DA955FD-49B9-428E-BE18-D0E7E9B70AD7}" destId="{3249A890-CAB7-4FA5-BC38-101D5F0236AE}" srcOrd="2" destOrd="0" presId="urn:microsoft.com/office/officeart/2005/8/layout/hList7"/>
    <dgm:cxn modelId="{6D4A08A1-E7B9-4C20-A9B2-15F59EE36467}" type="presParOf" srcId="{3249A890-CAB7-4FA5-BC38-101D5F0236AE}" destId="{42A8089F-5E16-451E-BBE9-A42F6943343A}" srcOrd="0" destOrd="0" presId="urn:microsoft.com/office/officeart/2005/8/layout/hList7"/>
    <dgm:cxn modelId="{A596AD42-22A3-42A1-8554-E05BB58290F4}" type="presParOf" srcId="{3249A890-CAB7-4FA5-BC38-101D5F0236AE}" destId="{9325D22C-8962-4037-A9D8-85DFE1AA6132}" srcOrd="1" destOrd="0" presId="urn:microsoft.com/office/officeart/2005/8/layout/hList7"/>
    <dgm:cxn modelId="{A5DDC938-AE75-423E-9F04-F2DAF5D206BB}" type="presParOf" srcId="{3249A890-CAB7-4FA5-BC38-101D5F0236AE}" destId="{CB8F29E8-28BC-4227-959B-A325A54E9C51}" srcOrd="2" destOrd="0" presId="urn:microsoft.com/office/officeart/2005/8/layout/hList7"/>
    <dgm:cxn modelId="{93356750-C763-4F82-9BEF-69E9BDE89080}" type="presParOf" srcId="{3249A890-CAB7-4FA5-BC38-101D5F0236AE}" destId="{DE9264C5-97EC-48E6-8052-BBF942CAFC37}" srcOrd="3" destOrd="0" presId="urn:microsoft.com/office/officeart/2005/8/layout/hList7"/>
    <dgm:cxn modelId="{694A2491-97F3-40B2-B44F-0F59B2499038}" type="presParOf" srcId="{5DA955FD-49B9-428E-BE18-D0E7E9B70AD7}" destId="{DD7B5DC3-509A-4DD5-B88F-541C5C951423}" srcOrd="3" destOrd="0" presId="urn:microsoft.com/office/officeart/2005/8/layout/hList7"/>
    <dgm:cxn modelId="{131E8DE3-3439-4B57-864B-E4CE6ABA049A}" type="presParOf" srcId="{5DA955FD-49B9-428E-BE18-D0E7E9B70AD7}" destId="{6BA63BBF-B6DB-4AE0-B690-C4C66C9A7738}" srcOrd="4" destOrd="0" presId="urn:microsoft.com/office/officeart/2005/8/layout/hList7"/>
    <dgm:cxn modelId="{03F9E876-D65B-406C-B19D-276C3FD78676}" type="presParOf" srcId="{6BA63BBF-B6DB-4AE0-B690-C4C66C9A7738}" destId="{9917A02C-C724-46D1-9225-72CD2FCE11FF}" srcOrd="0" destOrd="0" presId="urn:microsoft.com/office/officeart/2005/8/layout/hList7"/>
    <dgm:cxn modelId="{D0A5F73D-45D5-4CF6-8B5C-9DF58C19C120}" type="presParOf" srcId="{6BA63BBF-B6DB-4AE0-B690-C4C66C9A7738}" destId="{4F468C8E-0123-4F07-A5E7-3831041F3197}" srcOrd="1" destOrd="0" presId="urn:microsoft.com/office/officeart/2005/8/layout/hList7"/>
    <dgm:cxn modelId="{C8CE4A78-0C31-4A61-B2D6-E9C828BFE71D}" type="presParOf" srcId="{6BA63BBF-B6DB-4AE0-B690-C4C66C9A7738}" destId="{57BE5F33-8F9D-4537-9CE0-EDB73EA2548B}" srcOrd="2" destOrd="0" presId="urn:microsoft.com/office/officeart/2005/8/layout/hList7"/>
    <dgm:cxn modelId="{6A0893DF-D77D-47A3-BD04-D15B1AF1BC06}" type="presParOf" srcId="{6BA63BBF-B6DB-4AE0-B690-C4C66C9A7738}" destId="{BA5518F1-832C-4B81-A922-EAEFA8989D84}" srcOrd="3" destOrd="0" presId="urn:microsoft.com/office/officeart/2005/8/layout/hList7"/>
    <dgm:cxn modelId="{FCC6EC11-BED5-4241-8304-1CB6C9F43E2F}" type="presParOf" srcId="{5DA955FD-49B9-428E-BE18-D0E7E9B70AD7}" destId="{C29D3760-2CB1-473D-A550-7CE735BA54DA}" srcOrd="5" destOrd="0" presId="urn:microsoft.com/office/officeart/2005/8/layout/hList7"/>
    <dgm:cxn modelId="{3D3EA66A-68BF-445E-B4AF-0DE231785C8D}" type="presParOf" srcId="{5DA955FD-49B9-428E-BE18-D0E7E9B70AD7}" destId="{9925C407-41C8-4D8A-9859-D183A723ADB8}" srcOrd="6" destOrd="0" presId="urn:microsoft.com/office/officeart/2005/8/layout/hList7"/>
    <dgm:cxn modelId="{2C57E1EE-98EE-466A-8EC4-5B2E717B08AA}" type="presParOf" srcId="{9925C407-41C8-4D8A-9859-D183A723ADB8}" destId="{FEE524F7-6662-4AB9-AF1E-2CF8D22628C9}" srcOrd="0" destOrd="0" presId="urn:microsoft.com/office/officeart/2005/8/layout/hList7"/>
    <dgm:cxn modelId="{F1706E2B-377C-4F3C-B98B-C08CC14C9EDB}" type="presParOf" srcId="{9925C407-41C8-4D8A-9859-D183A723ADB8}" destId="{1F3654BE-32A2-48F3-ABC4-0B8C6AB5B46D}" srcOrd="1" destOrd="0" presId="urn:microsoft.com/office/officeart/2005/8/layout/hList7"/>
    <dgm:cxn modelId="{A966E91F-82FB-402B-B985-DEFCAAA3F069}" type="presParOf" srcId="{9925C407-41C8-4D8A-9859-D183A723ADB8}" destId="{A4C97F65-3567-4A6A-B14F-A53406E0078E}" srcOrd="2" destOrd="0" presId="urn:microsoft.com/office/officeart/2005/8/layout/hList7"/>
    <dgm:cxn modelId="{08D5291E-A2F0-48B2-96C2-2D754F626071}" type="presParOf" srcId="{9925C407-41C8-4D8A-9859-D183A723ADB8}" destId="{89B651EF-21C7-4837-A9A1-32072AEAC88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16933-F2AD-4BDA-9004-A500C999BF05}" type="doc">
      <dgm:prSet loTypeId="urn:microsoft.com/office/officeart/2005/8/layout/hList7" loCatId="list" qsTypeId="urn:microsoft.com/office/officeart/2005/8/quickstyle/simple1" qsCatId="simple" csTypeId="urn:microsoft.com/office/officeart/2005/8/colors/accent1_2" csCatId="accent1" phldr="1"/>
      <dgm:spPr/>
    </dgm:pt>
    <dgm:pt modelId="{ADB89AF1-776F-4C48-BA03-5F8C69D8F38F}">
      <dgm:prSet phldrT="[Text]" custT="1"/>
      <dgm:spPr>
        <a:solidFill>
          <a:schemeClr val="bg1"/>
        </a:solidFill>
        <a:ln>
          <a:solidFill>
            <a:schemeClr val="accent1"/>
          </a:solidFill>
        </a:ln>
      </dgm:spPr>
      <dgm:t>
        <a:bodyPr/>
        <a:lstStyle/>
        <a:p>
          <a:pPr algn="l"/>
          <a:endParaRPr lang="en-GB" sz="1200" dirty="0" smtClean="0"/>
        </a:p>
        <a:p>
          <a:pPr algn="l"/>
          <a:endParaRPr lang="en-GB" sz="1200" dirty="0"/>
        </a:p>
      </dgm:t>
    </dgm:pt>
    <dgm:pt modelId="{6A089B40-6CBD-462C-BF27-B3D4C7570D5C}" type="parTrans" cxnId="{0F30AD6D-D62B-4117-9B2C-D937EFFF3096}">
      <dgm:prSet/>
      <dgm:spPr/>
      <dgm:t>
        <a:bodyPr/>
        <a:lstStyle/>
        <a:p>
          <a:pPr algn="l"/>
          <a:endParaRPr lang="en-GB" sz="1200"/>
        </a:p>
      </dgm:t>
    </dgm:pt>
    <dgm:pt modelId="{535E8CBB-058E-440D-94F2-70F018DF7E06}" type="sibTrans" cxnId="{0F30AD6D-D62B-4117-9B2C-D937EFFF3096}">
      <dgm:prSet/>
      <dgm:spPr/>
      <dgm:t>
        <a:bodyPr/>
        <a:lstStyle/>
        <a:p>
          <a:pPr algn="l"/>
          <a:endParaRPr lang="en-GB" sz="1200"/>
        </a:p>
      </dgm:t>
    </dgm:pt>
    <dgm:pt modelId="{6A4D8E7C-53B3-49DD-AC03-5D65B6C69534}">
      <dgm:prSet phldrT="[Text]" phldr="1" custT="1"/>
      <dgm:spPr>
        <a:solidFill>
          <a:schemeClr val="bg1"/>
        </a:solidFill>
        <a:ln>
          <a:solidFill>
            <a:schemeClr val="accent1"/>
          </a:solidFill>
        </a:ln>
      </dgm:spPr>
      <dgm:t>
        <a:bodyPr/>
        <a:lstStyle/>
        <a:p>
          <a:pPr algn="l"/>
          <a:endParaRPr lang="en-GB" sz="1200" dirty="0"/>
        </a:p>
      </dgm:t>
    </dgm:pt>
    <dgm:pt modelId="{7F21C1A3-128A-4C43-81D6-D153B6CBD1C6}" type="parTrans" cxnId="{829559B4-172C-4AD3-9AFE-EA696AF1164D}">
      <dgm:prSet/>
      <dgm:spPr/>
      <dgm:t>
        <a:bodyPr/>
        <a:lstStyle/>
        <a:p>
          <a:pPr algn="l"/>
          <a:endParaRPr lang="en-GB" sz="1200"/>
        </a:p>
      </dgm:t>
    </dgm:pt>
    <dgm:pt modelId="{20C18609-0B98-446C-AEBD-3E947B0CCAF9}" type="sibTrans" cxnId="{829559B4-172C-4AD3-9AFE-EA696AF1164D}">
      <dgm:prSet/>
      <dgm:spPr/>
      <dgm:t>
        <a:bodyPr/>
        <a:lstStyle/>
        <a:p>
          <a:pPr algn="l"/>
          <a:endParaRPr lang="en-GB" sz="1200"/>
        </a:p>
      </dgm:t>
    </dgm:pt>
    <dgm:pt modelId="{7F09DF6E-1C53-47A4-A3F9-677651F2B086}">
      <dgm:prSet phldrT="[Text]" phldr="1" custT="1"/>
      <dgm:spPr>
        <a:solidFill>
          <a:schemeClr val="bg1"/>
        </a:solidFill>
        <a:ln>
          <a:solidFill>
            <a:schemeClr val="accent1"/>
          </a:solidFill>
        </a:ln>
      </dgm:spPr>
      <dgm:t>
        <a:bodyPr/>
        <a:lstStyle/>
        <a:p>
          <a:pPr algn="l"/>
          <a:endParaRPr lang="en-GB" sz="1200" dirty="0"/>
        </a:p>
      </dgm:t>
    </dgm:pt>
    <dgm:pt modelId="{493042B1-5540-4E5D-9A74-80F6D20A586D}" type="parTrans" cxnId="{43FE32E8-12CA-4B3F-A79C-67C5819418E9}">
      <dgm:prSet/>
      <dgm:spPr/>
      <dgm:t>
        <a:bodyPr/>
        <a:lstStyle/>
        <a:p>
          <a:pPr algn="l"/>
          <a:endParaRPr lang="en-GB" sz="1200"/>
        </a:p>
      </dgm:t>
    </dgm:pt>
    <dgm:pt modelId="{7FC5A284-8DBB-48C2-81E4-BD445FC0EA36}" type="sibTrans" cxnId="{43FE32E8-12CA-4B3F-A79C-67C5819418E9}">
      <dgm:prSet/>
      <dgm:spPr/>
      <dgm:t>
        <a:bodyPr/>
        <a:lstStyle/>
        <a:p>
          <a:pPr algn="l"/>
          <a:endParaRPr lang="en-GB" sz="1200"/>
        </a:p>
      </dgm:t>
    </dgm:pt>
    <dgm:pt modelId="{E2800A5E-65A2-4738-91A2-4832EAADE0EF}">
      <dgm:prSet custT="1"/>
      <dgm:spPr>
        <a:solidFill>
          <a:schemeClr val="bg1"/>
        </a:solidFill>
        <a:ln>
          <a:solidFill>
            <a:schemeClr val="accent1"/>
          </a:solidFill>
        </a:ln>
      </dgm:spPr>
      <dgm:t>
        <a:bodyPr/>
        <a:lstStyle/>
        <a:p>
          <a:pPr algn="l"/>
          <a:endParaRPr lang="en-GB" sz="1200" dirty="0"/>
        </a:p>
      </dgm:t>
    </dgm:pt>
    <dgm:pt modelId="{834D289E-0F6E-41C7-839C-FBC47434930C}" type="parTrans" cxnId="{40B6F7F7-6F1B-4856-B511-E19B1BDF58A2}">
      <dgm:prSet/>
      <dgm:spPr/>
      <dgm:t>
        <a:bodyPr/>
        <a:lstStyle/>
        <a:p>
          <a:pPr algn="l"/>
          <a:endParaRPr lang="en-GB" sz="1200"/>
        </a:p>
      </dgm:t>
    </dgm:pt>
    <dgm:pt modelId="{64154F2B-FCB9-4167-BE95-BA59928221F5}" type="sibTrans" cxnId="{40B6F7F7-6F1B-4856-B511-E19B1BDF58A2}">
      <dgm:prSet/>
      <dgm:spPr/>
      <dgm:t>
        <a:bodyPr/>
        <a:lstStyle/>
        <a:p>
          <a:pPr algn="l"/>
          <a:endParaRPr lang="en-GB" sz="1200"/>
        </a:p>
      </dgm:t>
    </dgm:pt>
    <dgm:pt modelId="{6169A94A-D0E3-4199-86F4-1E9A18B31CDA}" type="pres">
      <dgm:prSet presAssocID="{3EC16933-F2AD-4BDA-9004-A500C999BF05}" presName="Name0" presStyleCnt="0">
        <dgm:presLayoutVars>
          <dgm:dir/>
          <dgm:resizeHandles val="exact"/>
        </dgm:presLayoutVars>
      </dgm:prSet>
      <dgm:spPr/>
    </dgm:pt>
    <dgm:pt modelId="{746754F7-AE8F-4F1B-B611-10E1C40F665B}" type="pres">
      <dgm:prSet presAssocID="{3EC16933-F2AD-4BDA-9004-A500C999BF05}" presName="fgShape" presStyleLbl="fgShp" presStyleIdx="0" presStyleCnt="1" custFlipHor="0" custScaleX="583" custScaleY="71072" custLinFactY="-200000" custLinFactNeighborX="-2695" custLinFactNeighborY="-243097"/>
      <dgm:spPr>
        <a:solidFill>
          <a:schemeClr val="bg1"/>
        </a:solidFill>
        <a:ln>
          <a:solidFill>
            <a:schemeClr val="bg1"/>
          </a:solidFill>
        </a:ln>
      </dgm:spPr>
    </dgm:pt>
    <dgm:pt modelId="{5DA955FD-49B9-428E-BE18-D0E7E9B70AD7}" type="pres">
      <dgm:prSet presAssocID="{3EC16933-F2AD-4BDA-9004-A500C999BF05}" presName="linComp" presStyleCnt="0"/>
      <dgm:spPr/>
    </dgm:pt>
    <dgm:pt modelId="{EF68EB19-9BCB-4B18-A2FD-3C8F4E1BC472}" type="pres">
      <dgm:prSet presAssocID="{ADB89AF1-776F-4C48-BA03-5F8C69D8F38F}" presName="compNode" presStyleCnt="0"/>
      <dgm:spPr/>
    </dgm:pt>
    <dgm:pt modelId="{41068544-D490-48C7-AF77-9C4BAC4B0BFE}" type="pres">
      <dgm:prSet presAssocID="{ADB89AF1-776F-4C48-BA03-5F8C69D8F38F}" presName="bkgdShape" presStyleLbl="node1" presStyleIdx="0" presStyleCnt="4"/>
      <dgm:spPr/>
      <dgm:t>
        <a:bodyPr/>
        <a:lstStyle/>
        <a:p>
          <a:endParaRPr lang="en-GB"/>
        </a:p>
      </dgm:t>
    </dgm:pt>
    <dgm:pt modelId="{9F0FA841-F9A8-4203-945C-B30F69E36A96}" type="pres">
      <dgm:prSet presAssocID="{ADB89AF1-776F-4C48-BA03-5F8C69D8F38F}" presName="nodeTx" presStyleLbl="node1" presStyleIdx="0" presStyleCnt="4">
        <dgm:presLayoutVars>
          <dgm:bulletEnabled val="1"/>
        </dgm:presLayoutVars>
      </dgm:prSet>
      <dgm:spPr/>
      <dgm:t>
        <a:bodyPr/>
        <a:lstStyle/>
        <a:p>
          <a:endParaRPr lang="en-GB"/>
        </a:p>
      </dgm:t>
    </dgm:pt>
    <dgm:pt modelId="{65C81C23-CD6C-4149-8E71-422FD5094002}" type="pres">
      <dgm:prSet presAssocID="{ADB89AF1-776F-4C48-BA03-5F8C69D8F38F}" presName="invisiNode" presStyleLbl="node1" presStyleIdx="0" presStyleCnt="4"/>
      <dgm:spPr/>
    </dgm:pt>
    <dgm:pt modelId="{036BDA3E-D3DF-495C-BE3F-1D44FB4D1EE9}" type="pres">
      <dgm:prSet presAssocID="{ADB89AF1-776F-4C48-BA03-5F8C69D8F38F}" presName="imagNode" presStyleLbl="fgImgPlace1" presStyleIdx="0" presStyleCnt="4" custScaleX="74475" custScaleY="74475" custLinFactNeighborX="1469" custLinFactNeighborY="-18865"/>
      <dgm:spPr>
        <a:blipFill>
          <a:blip xmlns:r="http://schemas.openxmlformats.org/officeDocument/2006/relationships" r:embed="rId1">
            <a:extLst>
              <a:ext uri="{28A0092B-C50C-407E-A947-70E740481C1C}">
                <a14:useLocalDpi xmlns:a14="http://schemas.microsoft.com/office/drawing/2010/main" val="0"/>
              </a:ext>
            </a:extLst>
          </a:blip>
          <a:srcRect/>
          <a:stretch>
            <a:fillRect l="-76000" r="-76000"/>
          </a:stretch>
        </a:blipFill>
        <a:ln>
          <a:solidFill>
            <a:schemeClr val="accent1"/>
          </a:solidFill>
        </a:ln>
      </dgm:spPr>
      <dgm:t>
        <a:bodyPr/>
        <a:lstStyle/>
        <a:p>
          <a:endParaRPr lang="en-GB"/>
        </a:p>
      </dgm:t>
    </dgm:pt>
    <dgm:pt modelId="{FB7491E2-E562-412E-A618-050246C24405}" type="pres">
      <dgm:prSet presAssocID="{535E8CBB-058E-440D-94F2-70F018DF7E06}" presName="sibTrans" presStyleLbl="sibTrans2D1" presStyleIdx="0" presStyleCnt="0"/>
      <dgm:spPr/>
      <dgm:t>
        <a:bodyPr/>
        <a:lstStyle/>
        <a:p>
          <a:endParaRPr lang="en-GB"/>
        </a:p>
      </dgm:t>
    </dgm:pt>
    <dgm:pt modelId="{3249A890-CAB7-4FA5-BC38-101D5F0236AE}" type="pres">
      <dgm:prSet presAssocID="{6A4D8E7C-53B3-49DD-AC03-5D65B6C69534}" presName="compNode" presStyleCnt="0"/>
      <dgm:spPr/>
    </dgm:pt>
    <dgm:pt modelId="{42A8089F-5E16-451E-BBE9-A42F6943343A}" type="pres">
      <dgm:prSet presAssocID="{6A4D8E7C-53B3-49DD-AC03-5D65B6C69534}" presName="bkgdShape" presStyleLbl="node1" presStyleIdx="1" presStyleCnt="4" custLinFactNeighborX="-279" custLinFactNeighborY="1162"/>
      <dgm:spPr/>
      <dgm:t>
        <a:bodyPr/>
        <a:lstStyle/>
        <a:p>
          <a:endParaRPr lang="en-GB"/>
        </a:p>
      </dgm:t>
    </dgm:pt>
    <dgm:pt modelId="{9325D22C-8962-4037-A9D8-85DFE1AA6132}" type="pres">
      <dgm:prSet presAssocID="{6A4D8E7C-53B3-49DD-AC03-5D65B6C69534}" presName="nodeTx" presStyleLbl="node1" presStyleIdx="1" presStyleCnt="4">
        <dgm:presLayoutVars>
          <dgm:bulletEnabled val="1"/>
        </dgm:presLayoutVars>
      </dgm:prSet>
      <dgm:spPr/>
      <dgm:t>
        <a:bodyPr/>
        <a:lstStyle/>
        <a:p>
          <a:endParaRPr lang="en-GB"/>
        </a:p>
      </dgm:t>
    </dgm:pt>
    <dgm:pt modelId="{CB8F29E8-28BC-4227-959B-A325A54E9C51}" type="pres">
      <dgm:prSet presAssocID="{6A4D8E7C-53B3-49DD-AC03-5D65B6C69534}" presName="invisiNode" presStyleLbl="node1" presStyleIdx="1" presStyleCnt="4"/>
      <dgm:spPr/>
    </dgm:pt>
    <dgm:pt modelId="{DE9264C5-97EC-48E6-8052-BBF942CAFC37}" type="pres">
      <dgm:prSet presAssocID="{6A4D8E7C-53B3-49DD-AC03-5D65B6C69534}" presName="imagNode" presStyleLbl="fgImgPlace1" presStyleIdx="1" presStyleCnt="4" custScaleX="74475" custScaleY="74475" custLinFactNeighborX="-3417" custLinFactNeighborY="-15886"/>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solidFill>
            <a:schemeClr val="accent1"/>
          </a:solidFill>
        </a:ln>
      </dgm:spPr>
      <dgm:t>
        <a:bodyPr/>
        <a:lstStyle/>
        <a:p>
          <a:endParaRPr lang="en-GB"/>
        </a:p>
      </dgm:t>
    </dgm:pt>
    <dgm:pt modelId="{DD7B5DC3-509A-4DD5-B88F-541C5C951423}" type="pres">
      <dgm:prSet presAssocID="{20C18609-0B98-446C-AEBD-3E947B0CCAF9}" presName="sibTrans" presStyleLbl="sibTrans2D1" presStyleIdx="0" presStyleCnt="0"/>
      <dgm:spPr/>
      <dgm:t>
        <a:bodyPr/>
        <a:lstStyle/>
        <a:p>
          <a:endParaRPr lang="en-GB"/>
        </a:p>
      </dgm:t>
    </dgm:pt>
    <dgm:pt modelId="{6BA63BBF-B6DB-4AE0-B690-C4C66C9A7738}" type="pres">
      <dgm:prSet presAssocID="{7F09DF6E-1C53-47A4-A3F9-677651F2B086}" presName="compNode" presStyleCnt="0"/>
      <dgm:spPr/>
    </dgm:pt>
    <dgm:pt modelId="{9917A02C-C724-46D1-9225-72CD2FCE11FF}" type="pres">
      <dgm:prSet presAssocID="{7F09DF6E-1C53-47A4-A3F9-677651F2B086}" presName="bkgdShape" presStyleLbl="node1" presStyleIdx="2" presStyleCnt="4" custLinFactNeighborY="-1030"/>
      <dgm:spPr/>
      <dgm:t>
        <a:bodyPr/>
        <a:lstStyle/>
        <a:p>
          <a:endParaRPr lang="en-GB"/>
        </a:p>
      </dgm:t>
    </dgm:pt>
    <dgm:pt modelId="{4F468C8E-0123-4F07-A5E7-3831041F3197}" type="pres">
      <dgm:prSet presAssocID="{7F09DF6E-1C53-47A4-A3F9-677651F2B086}" presName="nodeTx" presStyleLbl="node1" presStyleIdx="2" presStyleCnt="4">
        <dgm:presLayoutVars>
          <dgm:bulletEnabled val="1"/>
        </dgm:presLayoutVars>
      </dgm:prSet>
      <dgm:spPr/>
      <dgm:t>
        <a:bodyPr/>
        <a:lstStyle/>
        <a:p>
          <a:endParaRPr lang="en-GB"/>
        </a:p>
      </dgm:t>
    </dgm:pt>
    <dgm:pt modelId="{57BE5F33-8F9D-4537-9CE0-EDB73EA2548B}" type="pres">
      <dgm:prSet presAssocID="{7F09DF6E-1C53-47A4-A3F9-677651F2B086}" presName="invisiNode" presStyleLbl="node1" presStyleIdx="2" presStyleCnt="4"/>
      <dgm:spPr/>
    </dgm:pt>
    <dgm:pt modelId="{BA5518F1-832C-4B81-A922-EAEFA8989D84}" type="pres">
      <dgm:prSet presAssocID="{7F09DF6E-1C53-47A4-A3F9-677651F2B086}" presName="imagNode" presStyleLbl="fgImgPlace1" presStyleIdx="2" presStyleCnt="4" custScaleX="74475" custScaleY="74475" custLinFactNeighborX="634" custLinFactNeighborY="-15886"/>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solidFill>
            <a:schemeClr val="accent1"/>
          </a:solidFill>
        </a:ln>
      </dgm:spPr>
      <dgm:t>
        <a:bodyPr/>
        <a:lstStyle/>
        <a:p>
          <a:endParaRPr lang="en-GB"/>
        </a:p>
      </dgm:t>
    </dgm:pt>
    <dgm:pt modelId="{C29D3760-2CB1-473D-A550-7CE735BA54DA}" type="pres">
      <dgm:prSet presAssocID="{7FC5A284-8DBB-48C2-81E4-BD445FC0EA36}" presName="sibTrans" presStyleLbl="sibTrans2D1" presStyleIdx="0" presStyleCnt="0"/>
      <dgm:spPr/>
      <dgm:t>
        <a:bodyPr/>
        <a:lstStyle/>
        <a:p>
          <a:endParaRPr lang="en-GB"/>
        </a:p>
      </dgm:t>
    </dgm:pt>
    <dgm:pt modelId="{9925C407-41C8-4D8A-9859-D183A723ADB8}" type="pres">
      <dgm:prSet presAssocID="{E2800A5E-65A2-4738-91A2-4832EAADE0EF}" presName="compNode" presStyleCnt="0"/>
      <dgm:spPr/>
    </dgm:pt>
    <dgm:pt modelId="{FEE524F7-6662-4AB9-AF1E-2CF8D22628C9}" type="pres">
      <dgm:prSet presAssocID="{E2800A5E-65A2-4738-91A2-4832EAADE0EF}" presName="bkgdShape" presStyleLbl="node1" presStyleIdx="3" presStyleCnt="4" custLinFactNeighborX="-243" custLinFactNeighborY="-221"/>
      <dgm:spPr/>
      <dgm:t>
        <a:bodyPr/>
        <a:lstStyle/>
        <a:p>
          <a:endParaRPr lang="en-GB"/>
        </a:p>
      </dgm:t>
    </dgm:pt>
    <dgm:pt modelId="{1F3654BE-32A2-48F3-ABC4-0B8C6AB5B46D}" type="pres">
      <dgm:prSet presAssocID="{E2800A5E-65A2-4738-91A2-4832EAADE0EF}" presName="nodeTx" presStyleLbl="node1" presStyleIdx="3" presStyleCnt="4">
        <dgm:presLayoutVars>
          <dgm:bulletEnabled val="1"/>
        </dgm:presLayoutVars>
      </dgm:prSet>
      <dgm:spPr/>
      <dgm:t>
        <a:bodyPr/>
        <a:lstStyle/>
        <a:p>
          <a:endParaRPr lang="en-GB"/>
        </a:p>
      </dgm:t>
    </dgm:pt>
    <dgm:pt modelId="{A4C97F65-3567-4A6A-B14F-A53406E0078E}" type="pres">
      <dgm:prSet presAssocID="{E2800A5E-65A2-4738-91A2-4832EAADE0EF}" presName="invisiNode" presStyleLbl="node1" presStyleIdx="3" presStyleCnt="4"/>
      <dgm:spPr/>
    </dgm:pt>
    <dgm:pt modelId="{89B651EF-21C7-4837-A9A1-32072AEAC882}" type="pres">
      <dgm:prSet presAssocID="{E2800A5E-65A2-4738-91A2-4832EAADE0EF}" presName="imagNode" presStyleLbl="fgImgPlace1" presStyleIdx="3" presStyleCnt="4" custScaleX="74475" custScaleY="74475" custLinFactNeighborX="948" custLinFactNeighborY="-1574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solidFill>
            <a:schemeClr val="accent1"/>
          </a:solidFill>
        </a:ln>
      </dgm:spPr>
      <dgm:t>
        <a:bodyPr/>
        <a:lstStyle/>
        <a:p>
          <a:endParaRPr lang="en-GB"/>
        </a:p>
      </dgm:t>
    </dgm:pt>
  </dgm:ptLst>
  <dgm:cxnLst>
    <dgm:cxn modelId="{C3ACA732-F1CE-437C-B74F-2F5F895020BB}" type="presOf" srcId="{7FC5A284-8DBB-48C2-81E4-BD445FC0EA36}" destId="{C29D3760-2CB1-473D-A550-7CE735BA54DA}" srcOrd="0" destOrd="0" presId="urn:microsoft.com/office/officeart/2005/8/layout/hList7"/>
    <dgm:cxn modelId="{0F30AD6D-D62B-4117-9B2C-D937EFFF3096}" srcId="{3EC16933-F2AD-4BDA-9004-A500C999BF05}" destId="{ADB89AF1-776F-4C48-BA03-5F8C69D8F38F}" srcOrd="0" destOrd="0" parTransId="{6A089B40-6CBD-462C-BF27-B3D4C7570D5C}" sibTransId="{535E8CBB-058E-440D-94F2-70F018DF7E06}"/>
    <dgm:cxn modelId="{3297D63C-42BB-41FE-821A-3FAC60D2A44D}" type="presOf" srcId="{535E8CBB-058E-440D-94F2-70F018DF7E06}" destId="{FB7491E2-E562-412E-A618-050246C24405}" srcOrd="0" destOrd="0" presId="urn:microsoft.com/office/officeart/2005/8/layout/hList7"/>
    <dgm:cxn modelId="{97591659-A416-4AA3-84A4-12A19BB7016F}" type="presOf" srcId="{20C18609-0B98-446C-AEBD-3E947B0CCAF9}" destId="{DD7B5DC3-509A-4DD5-B88F-541C5C951423}" srcOrd="0" destOrd="0" presId="urn:microsoft.com/office/officeart/2005/8/layout/hList7"/>
    <dgm:cxn modelId="{43FE32E8-12CA-4B3F-A79C-67C5819418E9}" srcId="{3EC16933-F2AD-4BDA-9004-A500C999BF05}" destId="{7F09DF6E-1C53-47A4-A3F9-677651F2B086}" srcOrd="2" destOrd="0" parTransId="{493042B1-5540-4E5D-9A74-80F6D20A586D}" sibTransId="{7FC5A284-8DBB-48C2-81E4-BD445FC0EA36}"/>
    <dgm:cxn modelId="{40B6F7F7-6F1B-4856-B511-E19B1BDF58A2}" srcId="{3EC16933-F2AD-4BDA-9004-A500C999BF05}" destId="{E2800A5E-65A2-4738-91A2-4832EAADE0EF}" srcOrd="3" destOrd="0" parTransId="{834D289E-0F6E-41C7-839C-FBC47434930C}" sibTransId="{64154F2B-FCB9-4167-BE95-BA59928221F5}"/>
    <dgm:cxn modelId="{91FC57A9-483D-4B2C-ABD9-61796B5E55FD}" type="presOf" srcId="{7F09DF6E-1C53-47A4-A3F9-677651F2B086}" destId="{4F468C8E-0123-4F07-A5E7-3831041F3197}" srcOrd="1" destOrd="0" presId="urn:microsoft.com/office/officeart/2005/8/layout/hList7"/>
    <dgm:cxn modelId="{8FA8FD5D-09AB-48EC-A23D-FFD565302A26}" type="presOf" srcId="{E2800A5E-65A2-4738-91A2-4832EAADE0EF}" destId="{FEE524F7-6662-4AB9-AF1E-2CF8D22628C9}" srcOrd="0" destOrd="0" presId="urn:microsoft.com/office/officeart/2005/8/layout/hList7"/>
    <dgm:cxn modelId="{A0946409-21EE-4614-889F-65A078A33441}" type="presOf" srcId="{3EC16933-F2AD-4BDA-9004-A500C999BF05}" destId="{6169A94A-D0E3-4199-86F4-1E9A18B31CDA}" srcOrd="0" destOrd="0" presId="urn:microsoft.com/office/officeart/2005/8/layout/hList7"/>
    <dgm:cxn modelId="{ED8C732A-311E-47D9-AA7F-8F039D61DEB7}" type="presOf" srcId="{ADB89AF1-776F-4C48-BA03-5F8C69D8F38F}" destId="{9F0FA841-F9A8-4203-945C-B30F69E36A96}" srcOrd="1" destOrd="0" presId="urn:microsoft.com/office/officeart/2005/8/layout/hList7"/>
    <dgm:cxn modelId="{B8472859-AECC-411C-B869-16B5C98E94C7}" type="presOf" srcId="{6A4D8E7C-53B3-49DD-AC03-5D65B6C69534}" destId="{9325D22C-8962-4037-A9D8-85DFE1AA6132}" srcOrd="1" destOrd="0" presId="urn:microsoft.com/office/officeart/2005/8/layout/hList7"/>
    <dgm:cxn modelId="{4F44CAE7-EECD-4048-92E2-999F16AB5BDC}" type="presOf" srcId="{ADB89AF1-776F-4C48-BA03-5F8C69D8F38F}" destId="{41068544-D490-48C7-AF77-9C4BAC4B0BFE}" srcOrd="0" destOrd="0" presId="urn:microsoft.com/office/officeart/2005/8/layout/hList7"/>
    <dgm:cxn modelId="{07062506-16FB-4801-AE94-57D39C974268}" type="presOf" srcId="{E2800A5E-65A2-4738-91A2-4832EAADE0EF}" destId="{1F3654BE-32A2-48F3-ABC4-0B8C6AB5B46D}" srcOrd="1" destOrd="0" presId="urn:microsoft.com/office/officeart/2005/8/layout/hList7"/>
    <dgm:cxn modelId="{829559B4-172C-4AD3-9AFE-EA696AF1164D}" srcId="{3EC16933-F2AD-4BDA-9004-A500C999BF05}" destId="{6A4D8E7C-53B3-49DD-AC03-5D65B6C69534}" srcOrd="1" destOrd="0" parTransId="{7F21C1A3-128A-4C43-81D6-D153B6CBD1C6}" sibTransId="{20C18609-0B98-446C-AEBD-3E947B0CCAF9}"/>
    <dgm:cxn modelId="{1D8AF852-6D14-4638-9DA8-8B6E5DCC50FE}" type="presOf" srcId="{6A4D8E7C-53B3-49DD-AC03-5D65B6C69534}" destId="{42A8089F-5E16-451E-BBE9-A42F6943343A}" srcOrd="0" destOrd="0" presId="urn:microsoft.com/office/officeart/2005/8/layout/hList7"/>
    <dgm:cxn modelId="{748DE1F7-B150-412B-A17A-542011BFC68B}" type="presOf" srcId="{7F09DF6E-1C53-47A4-A3F9-677651F2B086}" destId="{9917A02C-C724-46D1-9225-72CD2FCE11FF}" srcOrd="0" destOrd="0" presId="urn:microsoft.com/office/officeart/2005/8/layout/hList7"/>
    <dgm:cxn modelId="{918768E7-7DC6-4908-AABD-125D4499628A}" type="presParOf" srcId="{6169A94A-D0E3-4199-86F4-1E9A18B31CDA}" destId="{746754F7-AE8F-4F1B-B611-10E1C40F665B}" srcOrd="0" destOrd="0" presId="urn:microsoft.com/office/officeart/2005/8/layout/hList7"/>
    <dgm:cxn modelId="{6A77A40F-B37A-46D7-B1E1-C9A25E8B72F4}" type="presParOf" srcId="{6169A94A-D0E3-4199-86F4-1E9A18B31CDA}" destId="{5DA955FD-49B9-428E-BE18-D0E7E9B70AD7}" srcOrd="1" destOrd="0" presId="urn:microsoft.com/office/officeart/2005/8/layout/hList7"/>
    <dgm:cxn modelId="{3D89359E-CA7A-49F7-B160-6D3D0666D568}" type="presParOf" srcId="{5DA955FD-49B9-428E-BE18-D0E7E9B70AD7}" destId="{EF68EB19-9BCB-4B18-A2FD-3C8F4E1BC472}" srcOrd="0" destOrd="0" presId="urn:microsoft.com/office/officeart/2005/8/layout/hList7"/>
    <dgm:cxn modelId="{D9940574-CB78-46E1-BA20-283CF8CDFFD3}" type="presParOf" srcId="{EF68EB19-9BCB-4B18-A2FD-3C8F4E1BC472}" destId="{41068544-D490-48C7-AF77-9C4BAC4B0BFE}" srcOrd="0" destOrd="0" presId="urn:microsoft.com/office/officeart/2005/8/layout/hList7"/>
    <dgm:cxn modelId="{E188000C-22E8-4231-87ED-93C242BD1623}" type="presParOf" srcId="{EF68EB19-9BCB-4B18-A2FD-3C8F4E1BC472}" destId="{9F0FA841-F9A8-4203-945C-B30F69E36A96}" srcOrd="1" destOrd="0" presId="urn:microsoft.com/office/officeart/2005/8/layout/hList7"/>
    <dgm:cxn modelId="{34259EF9-0C22-4463-8C23-A4FC985DA3FE}" type="presParOf" srcId="{EF68EB19-9BCB-4B18-A2FD-3C8F4E1BC472}" destId="{65C81C23-CD6C-4149-8E71-422FD5094002}" srcOrd="2" destOrd="0" presId="urn:microsoft.com/office/officeart/2005/8/layout/hList7"/>
    <dgm:cxn modelId="{234036EA-FEE7-48E1-B790-DC21C72370EB}" type="presParOf" srcId="{EF68EB19-9BCB-4B18-A2FD-3C8F4E1BC472}" destId="{036BDA3E-D3DF-495C-BE3F-1D44FB4D1EE9}" srcOrd="3" destOrd="0" presId="urn:microsoft.com/office/officeart/2005/8/layout/hList7"/>
    <dgm:cxn modelId="{BB52EE1F-7FBD-4F97-B9E9-7A8E1A5C5E07}" type="presParOf" srcId="{5DA955FD-49B9-428E-BE18-D0E7E9B70AD7}" destId="{FB7491E2-E562-412E-A618-050246C24405}" srcOrd="1" destOrd="0" presId="urn:microsoft.com/office/officeart/2005/8/layout/hList7"/>
    <dgm:cxn modelId="{2840E867-FA09-4C39-97E8-26460881BA0C}" type="presParOf" srcId="{5DA955FD-49B9-428E-BE18-D0E7E9B70AD7}" destId="{3249A890-CAB7-4FA5-BC38-101D5F0236AE}" srcOrd="2" destOrd="0" presId="urn:microsoft.com/office/officeart/2005/8/layout/hList7"/>
    <dgm:cxn modelId="{E94D8800-1569-499B-BF5D-BB48C877E1FB}" type="presParOf" srcId="{3249A890-CAB7-4FA5-BC38-101D5F0236AE}" destId="{42A8089F-5E16-451E-BBE9-A42F6943343A}" srcOrd="0" destOrd="0" presId="urn:microsoft.com/office/officeart/2005/8/layout/hList7"/>
    <dgm:cxn modelId="{562104F2-74CF-433F-AC31-AC871492042F}" type="presParOf" srcId="{3249A890-CAB7-4FA5-BC38-101D5F0236AE}" destId="{9325D22C-8962-4037-A9D8-85DFE1AA6132}" srcOrd="1" destOrd="0" presId="urn:microsoft.com/office/officeart/2005/8/layout/hList7"/>
    <dgm:cxn modelId="{84B8689B-0FA5-4328-BBC5-BFEC8F8D4995}" type="presParOf" srcId="{3249A890-CAB7-4FA5-BC38-101D5F0236AE}" destId="{CB8F29E8-28BC-4227-959B-A325A54E9C51}" srcOrd="2" destOrd="0" presId="urn:microsoft.com/office/officeart/2005/8/layout/hList7"/>
    <dgm:cxn modelId="{262D05D5-B5CE-45A4-A800-CE1B177925E5}" type="presParOf" srcId="{3249A890-CAB7-4FA5-BC38-101D5F0236AE}" destId="{DE9264C5-97EC-48E6-8052-BBF942CAFC37}" srcOrd="3" destOrd="0" presId="urn:microsoft.com/office/officeart/2005/8/layout/hList7"/>
    <dgm:cxn modelId="{5B81B057-6B03-4402-9993-92C8EEE3CA0D}" type="presParOf" srcId="{5DA955FD-49B9-428E-BE18-D0E7E9B70AD7}" destId="{DD7B5DC3-509A-4DD5-B88F-541C5C951423}" srcOrd="3" destOrd="0" presId="urn:microsoft.com/office/officeart/2005/8/layout/hList7"/>
    <dgm:cxn modelId="{E708CCEA-97F1-48EE-88F6-020BC8DC99BC}" type="presParOf" srcId="{5DA955FD-49B9-428E-BE18-D0E7E9B70AD7}" destId="{6BA63BBF-B6DB-4AE0-B690-C4C66C9A7738}" srcOrd="4" destOrd="0" presId="urn:microsoft.com/office/officeart/2005/8/layout/hList7"/>
    <dgm:cxn modelId="{CDE25DE5-FF0E-4B78-AA2C-EDD6BDBF8D88}" type="presParOf" srcId="{6BA63BBF-B6DB-4AE0-B690-C4C66C9A7738}" destId="{9917A02C-C724-46D1-9225-72CD2FCE11FF}" srcOrd="0" destOrd="0" presId="urn:microsoft.com/office/officeart/2005/8/layout/hList7"/>
    <dgm:cxn modelId="{D963D700-DEDD-4C0C-BC5B-032608CA1B94}" type="presParOf" srcId="{6BA63BBF-B6DB-4AE0-B690-C4C66C9A7738}" destId="{4F468C8E-0123-4F07-A5E7-3831041F3197}" srcOrd="1" destOrd="0" presId="urn:microsoft.com/office/officeart/2005/8/layout/hList7"/>
    <dgm:cxn modelId="{D9C8A899-7089-4A4A-B4A2-4EC8222280DF}" type="presParOf" srcId="{6BA63BBF-B6DB-4AE0-B690-C4C66C9A7738}" destId="{57BE5F33-8F9D-4537-9CE0-EDB73EA2548B}" srcOrd="2" destOrd="0" presId="urn:microsoft.com/office/officeart/2005/8/layout/hList7"/>
    <dgm:cxn modelId="{F628D056-0A7F-4C44-B59D-D5DAA1F6DDEE}" type="presParOf" srcId="{6BA63BBF-B6DB-4AE0-B690-C4C66C9A7738}" destId="{BA5518F1-832C-4B81-A922-EAEFA8989D84}" srcOrd="3" destOrd="0" presId="urn:microsoft.com/office/officeart/2005/8/layout/hList7"/>
    <dgm:cxn modelId="{951207B9-34C4-4067-92C4-19EFC485F060}" type="presParOf" srcId="{5DA955FD-49B9-428E-BE18-D0E7E9B70AD7}" destId="{C29D3760-2CB1-473D-A550-7CE735BA54DA}" srcOrd="5" destOrd="0" presId="urn:microsoft.com/office/officeart/2005/8/layout/hList7"/>
    <dgm:cxn modelId="{3052EB43-F8AE-408A-A30B-EA8F8113D561}" type="presParOf" srcId="{5DA955FD-49B9-428E-BE18-D0E7E9B70AD7}" destId="{9925C407-41C8-4D8A-9859-D183A723ADB8}" srcOrd="6" destOrd="0" presId="urn:microsoft.com/office/officeart/2005/8/layout/hList7"/>
    <dgm:cxn modelId="{F2E474D5-1AF0-43E5-84F5-783FEF19F258}" type="presParOf" srcId="{9925C407-41C8-4D8A-9859-D183A723ADB8}" destId="{FEE524F7-6662-4AB9-AF1E-2CF8D22628C9}" srcOrd="0" destOrd="0" presId="urn:microsoft.com/office/officeart/2005/8/layout/hList7"/>
    <dgm:cxn modelId="{8FFBF1E1-F901-4064-8777-9A4DB9534B01}" type="presParOf" srcId="{9925C407-41C8-4D8A-9859-D183A723ADB8}" destId="{1F3654BE-32A2-48F3-ABC4-0B8C6AB5B46D}" srcOrd="1" destOrd="0" presId="urn:microsoft.com/office/officeart/2005/8/layout/hList7"/>
    <dgm:cxn modelId="{0BAA43AA-FAB8-4F4A-9A49-82EFD7B1FDF2}" type="presParOf" srcId="{9925C407-41C8-4D8A-9859-D183A723ADB8}" destId="{A4C97F65-3567-4A6A-B14F-A53406E0078E}" srcOrd="2" destOrd="0" presId="urn:microsoft.com/office/officeart/2005/8/layout/hList7"/>
    <dgm:cxn modelId="{099E9426-7223-4737-AAB1-8A689F8D95BF}" type="presParOf" srcId="{9925C407-41C8-4D8A-9859-D183A723ADB8}" destId="{89B651EF-21C7-4837-A9A1-32072AEAC88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0A416B-B3ED-47A2-8FC7-C24C986F9D1E}"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1BC727B0-427C-4FC9-A455-7198CC170C68}">
      <dgm:prSet phldrT="[Text]"/>
      <dgm:spPr/>
      <dgm:t>
        <a:bodyPr/>
        <a:lstStyle/>
        <a:p>
          <a:r>
            <a:rPr lang="en-GB" dirty="0" smtClean="0"/>
            <a:t>Short term</a:t>
          </a:r>
          <a:endParaRPr lang="en-GB" dirty="0"/>
        </a:p>
      </dgm:t>
    </dgm:pt>
    <dgm:pt modelId="{5EC255E1-341B-4A1A-A0D7-A10B5E31D1C2}" type="parTrans" cxnId="{7BE5C42A-ABEE-4A31-94A7-48FCB36E87B6}">
      <dgm:prSet/>
      <dgm:spPr/>
      <dgm:t>
        <a:bodyPr/>
        <a:lstStyle/>
        <a:p>
          <a:endParaRPr lang="en-GB"/>
        </a:p>
      </dgm:t>
    </dgm:pt>
    <dgm:pt modelId="{2087ADEB-CE0E-424E-9970-0D87CDC41A80}" type="sibTrans" cxnId="{7BE5C42A-ABEE-4A31-94A7-48FCB36E87B6}">
      <dgm:prSet/>
      <dgm:spPr/>
      <dgm:t>
        <a:bodyPr/>
        <a:lstStyle/>
        <a:p>
          <a:endParaRPr lang="en-GB"/>
        </a:p>
      </dgm:t>
    </dgm:pt>
    <dgm:pt modelId="{99550555-0471-4E8D-BBB2-9223675B63CE}">
      <dgm:prSet phldrT="[Text]" custT="1"/>
      <dgm:spPr/>
      <dgm:t>
        <a:bodyPr/>
        <a:lstStyle/>
        <a:p>
          <a:pPr algn="r"/>
          <a:r>
            <a:rPr lang="en-GB" sz="2400" dirty="0" smtClean="0"/>
            <a:t>More studies needed</a:t>
          </a:r>
        </a:p>
        <a:p>
          <a:pPr algn="l"/>
          <a:endParaRPr lang="en-GB" sz="2400" dirty="0" smtClean="0"/>
        </a:p>
        <a:p>
          <a:pPr algn="l"/>
          <a:endParaRPr lang="en-GB" sz="4800" dirty="0"/>
        </a:p>
      </dgm:t>
    </dgm:pt>
    <dgm:pt modelId="{AC36696B-3DA8-41F8-AB58-C7EEFF9210F1}" type="parTrans" cxnId="{EE9C2D17-96A0-4D97-BAE9-2D1C3169883D}">
      <dgm:prSet/>
      <dgm:spPr/>
      <dgm:t>
        <a:bodyPr/>
        <a:lstStyle/>
        <a:p>
          <a:endParaRPr lang="en-GB"/>
        </a:p>
      </dgm:t>
    </dgm:pt>
    <dgm:pt modelId="{81DE9D65-26BE-4809-8FEC-A844A9C33A36}" type="sibTrans" cxnId="{EE9C2D17-96A0-4D97-BAE9-2D1C3169883D}">
      <dgm:prSet/>
      <dgm:spPr/>
      <dgm:t>
        <a:bodyPr/>
        <a:lstStyle/>
        <a:p>
          <a:endParaRPr lang="en-GB"/>
        </a:p>
      </dgm:t>
    </dgm:pt>
    <dgm:pt modelId="{A26450FF-1587-4C14-9E3C-94D8E147C34D}">
      <dgm:prSet phldrT="[Text]"/>
      <dgm:spPr/>
      <dgm:t>
        <a:bodyPr/>
        <a:lstStyle/>
        <a:p>
          <a:r>
            <a:rPr lang="en-GB" dirty="0" smtClean="0"/>
            <a:t>Medium term</a:t>
          </a:r>
          <a:endParaRPr lang="en-GB" dirty="0"/>
        </a:p>
      </dgm:t>
    </dgm:pt>
    <dgm:pt modelId="{54F08439-F29F-4B39-804B-4F3025FCDF0D}" type="parTrans" cxnId="{F56E0BE7-4A1F-4126-BA8D-552DB1735CAC}">
      <dgm:prSet/>
      <dgm:spPr/>
      <dgm:t>
        <a:bodyPr/>
        <a:lstStyle/>
        <a:p>
          <a:endParaRPr lang="en-GB"/>
        </a:p>
      </dgm:t>
    </dgm:pt>
    <dgm:pt modelId="{E0B2CBE6-A83F-4B9E-BC4D-31962FECE2E4}" type="sibTrans" cxnId="{F56E0BE7-4A1F-4126-BA8D-552DB1735CAC}">
      <dgm:prSet/>
      <dgm:spPr/>
      <dgm:t>
        <a:bodyPr/>
        <a:lstStyle/>
        <a:p>
          <a:endParaRPr lang="en-GB"/>
        </a:p>
      </dgm:t>
    </dgm:pt>
    <dgm:pt modelId="{7B99875E-7630-44B6-B27E-47196BC556AA}">
      <dgm:prSet phldrT="[Text]" custT="1"/>
      <dgm:spPr/>
      <dgm:t>
        <a:bodyPr/>
        <a:lstStyle/>
        <a:p>
          <a:pPr algn="r"/>
          <a:r>
            <a:rPr lang="en-GB" sz="2400" dirty="0" smtClean="0"/>
            <a:t>Clinical utility v cost</a:t>
          </a:r>
        </a:p>
        <a:p>
          <a:pPr algn="l"/>
          <a:endParaRPr lang="en-GB" sz="2400" dirty="0"/>
        </a:p>
      </dgm:t>
    </dgm:pt>
    <dgm:pt modelId="{F2EBC63F-0821-4A9D-AE3D-FE08B8120345}" type="parTrans" cxnId="{725A9814-7E75-403E-AD4A-490A160429D6}">
      <dgm:prSet/>
      <dgm:spPr/>
      <dgm:t>
        <a:bodyPr/>
        <a:lstStyle/>
        <a:p>
          <a:endParaRPr lang="en-GB"/>
        </a:p>
      </dgm:t>
    </dgm:pt>
    <dgm:pt modelId="{B2A1DD37-F198-4DF0-BB86-1371497E2069}" type="sibTrans" cxnId="{725A9814-7E75-403E-AD4A-490A160429D6}">
      <dgm:prSet/>
      <dgm:spPr/>
      <dgm:t>
        <a:bodyPr/>
        <a:lstStyle/>
        <a:p>
          <a:endParaRPr lang="en-GB"/>
        </a:p>
      </dgm:t>
    </dgm:pt>
    <dgm:pt modelId="{815016AC-8701-45AD-ADFB-4563458B1F0A}">
      <dgm:prSet phldrT="[Text]"/>
      <dgm:spPr/>
      <dgm:t>
        <a:bodyPr/>
        <a:lstStyle/>
        <a:p>
          <a:r>
            <a:rPr lang="en-GB" dirty="0" smtClean="0"/>
            <a:t>Longer term</a:t>
          </a:r>
          <a:endParaRPr lang="en-GB" dirty="0"/>
        </a:p>
      </dgm:t>
    </dgm:pt>
    <dgm:pt modelId="{30D00453-B396-45AB-9E1E-91397A01EF53}" type="parTrans" cxnId="{7357CEE4-63E9-4297-8C08-4C24ABDC7D1A}">
      <dgm:prSet/>
      <dgm:spPr/>
      <dgm:t>
        <a:bodyPr/>
        <a:lstStyle/>
        <a:p>
          <a:endParaRPr lang="en-GB"/>
        </a:p>
      </dgm:t>
    </dgm:pt>
    <dgm:pt modelId="{57DDA4B7-42F2-4323-A37B-D4436A8C63B3}" type="sibTrans" cxnId="{7357CEE4-63E9-4297-8C08-4C24ABDC7D1A}">
      <dgm:prSet/>
      <dgm:spPr/>
      <dgm:t>
        <a:bodyPr/>
        <a:lstStyle/>
        <a:p>
          <a:endParaRPr lang="en-GB"/>
        </a:p>
      </dgm:t>
    </dgm:pt>
    <dgm:pt modelId="{11F605E1-D27E-4E91-9ED5-72670BE2EF76}">
      <dgm:prSet phldrT="[Text]"/>
      <dgm:spPr/>
      <dgm:t>
        <a:bodyPr/>
        <a:lstStyle/>
        <a:p>
          <a:pPr algn="r"/>
          <a:r>
            <a:rPr lang="en-GB" dirty="0" smtClean="0"/>
            <a:t>Does it give a patient better care/outcome?</a:t>
          </a:r>
        </a:p>
        <a:p>
          <a:pPr algn="r"/>
          <a:r>
            <a:rPr lang="en-GB" dirty="0" smtClean="0"/>
            <a:t>Behaviour?</a:t>
          </a:r>
          <a:endParaRPr lang="en-GB" dirty="0"/>
        </a:p>
      </dgm:t>
    </dgm:pt>
    <dgm:pt modelId="{40D0C0F8-F947-4913-A41B-2ECD117B975A}" type="parTrans" cxnId="{2B278D91-9970-4089-BA68-2FC66A32DEF2}">
      <dgm:prSet/>
      <dgm:spPr/>
      <dgm:t>
        <a:bodyPr/>
        <a:lstStyle/>
        <a:p>
          <a:endParaRPr lang="en-GB"/>
        </a:p>
      </dgm:t>
    </dgm:pt>
    <dgm:pt modelId="{4DD1F0F5-4A58-4DE6-90DB-AC0CB01CFE34}" type="sibTrans" cxnId="{2B278D91-9970-4089-BA68-2FC66A32DEF2}">
      <dgm:prSet/>
      <dgm:spPr/>
      <dgm:t>
        <a:bodyPr/>
        <a:lstStyle/>
        <a:p>
          <a:endParaRPr lang="en-GB"/>
        </a:p>
      </dgm:t>
    </dgm:pt>
    <dgm:pt modelId="{6B307AAA-A5A9-4980-A955-342FC60AFB1A}" type="pres">
      <dgm:prSet presAssocID="{570A416B-B3ED-47A2-8FC7-C24C986F9D1E}" presName="Name0" presStyleCnt="0">
        <dgm:presLayoutVars>
          <dgm:dir/>
          <dgm:animLvl val="lvl"/>
          <dgm:resizeHandles val="exact"/>
        </dgm:presLayoutVars>
      </dgm:prSet>
      <dgm:spPr/>
      <dgm:t>
        <a:bodyPr/>
        <a:lstStyle/>
        <a:p>
          <a:endParaRPr lang="en-GB"/>
        </a:p>
      </dgm:t>
    </dgm:pt>
    <dgm:pt modelId="{488FF51D-A6B6-429B-AD8C-AE11241BB7A9}" type="pres">
      <dgm:prSet presAssocID="{1BC727B0-427C-4FC9-A455-7198CC170C68}" presName="compositeNode" presStyleCnt="0">
        <dgm:presLayoutVars>
          <dgm:bulletEnabled val="1"/>
        </dgm:presLayoutVars>
      </dgm:prSet>
      <dgm:spPr/>
    </dgm:pt>
    <dgm:pt modelId="{4E7322EE-D372-4E60-915C-5D375138785B}" type="pres">
      <dgm:prSet presAssocID="{1BC727B0-427C-4FC9-A455-7198CC170C68}" presName="bgRect" presStyleLbl="node1" presStyleIdx="0" presStyleCnt="3"/>
      <dgm:spPr/>
      <dgm:t>
        <a:bodyPr/>
        <a:lstStyle/>
        <a:p>
          <a:endParaRPr lang="en-GB"/>
        </a:p>
      </dgm:t>
    </dgm:pt>
    <dgm:pt modelId="{8A5C7C5A-0FB2-462F-B641-3D3334467312}" type="pres">
      <dgm:prSet presAssocID="{1BC727B0-427C-4FC9-A455-7198CC170C68}" presName="parentNode" presStyleLbl="node1" presStyleIdx="0" presStyleCnt="3">
        <dgm:presLayoutVars>
          <dgm:chMax val="0"/>
          <dgm:bulletEnabled val="1"/>
        </dgm:presLayoutVars>
      </dgm:prSet>
      <dgm:spPr/>
      <dgm:t>
        <a:bodyPr/>
        <a:lstStyle/>
        <a:p>
          <a:endParaRPr lang="en-GB"/>
        </a:p>
      </dgm:t>
    </dgm:pt>
    <dgm:pt modelId="{42C53DD7-5333-41FD-92CB-4693C7A9C418}" type="pres">
      <dgm:prSet presAssocID="{1BC727B0-427C-4FC9-A455-7198CC170C68}" presName="childNode" presStyleLbl="node1" presStyleIdx="0" presStyleCnt="3">
        <dgm:presLayoutVars>
          <dgm:bulletEnabled val="1"/>
        </dgm:presLayoutVars>
      </dgm:prSet>
      <dgm:spPr/>
      <dgm:t>
        <a:bodyPr/>
        <a:lstStyle/>
        <a:p>
          <a:endParaRPr lang="en-GB"/>
        </a:p>
      </dgm:t>
    </dgm:pt>
    <dgm:pt modelId="{A90F09B7-283D-46AF-AC91-4BFB4E95A8D8}" type="pres">
      <dgm:prSet presAssocID="{2087ADEB-CE0E-424E-9970-0D87CDC41A80}" presName="hSp" presStyleCnt="0"/>
      <dgm:spPr/>
    </dgm:pt>
    <dgm:pt modelId="{7A4D05FD-2FB2-4884-836D-FA04B61FAA72}" type="pres">
      <dgm:prSet presAssocID="{2087ADEB-CE0E-424E-9970-0D87CDC41A80}" presName="vProcSp" presStyleCnt="0"/>
      <dgm:spPr/>
    </dgm:pt>
    <dgm:pt modelId="{0D40D1B3-B9DA-4F37-976F-7B6415B9CA1E}" type="pres">
      <dgm:prSet presAssocID="{2087ADEB-CE0E-424E-9970-0D87CDC41A80}" presName="vSp1" presStyleCnt="0"/>
      <dgm:spPr/>
    </dgm:pt>
    <dgm:pt modelId="{335F110E-EA25-43A4-8605-B9F94281E4BE}" type="pres">
      <dgm:prSet presAssocID="{2087ADEB-CE0E-424E-9970-0D87CDC41A80}" presName="simulatedConn" presStyleLbl="solidFgAcc1" presStyleIdx="0" presStyleCnt="2"/>
      <dgm:spPr/>
    </dgm:pt>
    <dgm:pt modelId="{747B59C5-F60C-44E8-A3BE-64082D133DA0}" type="pres">
      <dgm:prSet presAssocID="{2087ADEB-CE0E-424E-9970-0D87CDC41A80}" presName="vSp2" presStyleCnt="0"/>
      <dgm:spPr/>
    </dgm:pt>
    <dgm:pt modelId="{D00001C3-F2F1-45A8-BAC7-4DEB65C1B5E5}" type="pres">
      <dgm:prSet presAssocID="{2087ADEB-CE0E-424E-9970-0D87CDC41A80}" presName="sibTrans" presStyleCnt="0"/>
      <dgm:spPr/>
    </dgm:pt>
    <dgm:pt modelId="{A545769A-8685-4351-BB8E-0C08B242D806}" type="pres">
      <dgm:prSet presAssocID="{A26450FF-1587-4C14-9E3C-94D8E147C34D}" presName="compositeNode" presStyleCnt="0">
        <dgm:presLayoutVars>
          <dgm:bulletEnabled val="1"/>
        </dgm:presLayoutVars>
      </dgm:prSet>
      <dgm:spPr/>
    </dgm:pt>
    <dgm:pt modelId="{A0296D3C-E820-42FF-B3FE-0FBD8EF02ACB}" type="pres">
      <dgm:prSet presAssocID="{A26450FF-1587-4C14-9E3C-94D8E147C34D}" presName="bgRect" presStyleLbl="node1" presStyleIdx="1" presStyleCnt="3"/>
      <dgm:spPr/>
      <dgm:t>
        <a:bodyPr/>
        <a:lstStyle/>
        <a:p>
          <a:endParaRPr lang="en-GB"/>
        </a:p>
      </dgm:t>
    </dgm:pt>
    <dgm:pt modelId="{5A583E0C-00BD-4F82-8AD8-4ACD7872A892}" type="pres">
      <dgm:prSet presAssocID="{A26450FF-1587-4C14-9E3C-94D8E147C34D}" presName="parentNode" presStyleLbl="node1" presStyleIdx="1" presStyleCnt="3">
        <dgm:presLayoutVars>
          <dgm:chMax val="0"/>
          <dgm:bulletEnabled val="1"/>
        </dgm:presLayoutVars>
      </dgm:prSet>
      <dgm:spPr/>
      <dgm:t>
        <a:bodyPr/>
        <a:lstStyle/>
        <a:p>
          <a:endParaRPr lang="en-GB"/>
        </a:p>
      </dgm:t>
    </dgm:pt>
    <dgm:pt modelId="{C7A93B96-DF7C-423B-85A8-F8FE797D9A5B}" type="pres">
      <dgm:prSet presAssocID="{A26450FF-1587-4C14-9E3C-94D8E147C34D}" presName="childNode" presStyleLbl="node1" presStyleIdx="1" presStyleCnt="3">
        <dgm:presLayoutVars>
          <dgm:bulletEnabled val="1"/>
        </dgm:presLayoutVars>
      </dgm:prSet>
      <dgm:spPr/>
      <dgm:t>
        <a:bodyPr/>
        <a:lstStyle/>
        <a:p>
          <a:endParaRPr lang="en-GB"/>
        </a:p>
      </dgm:t>
    </dgm:pt>
    <dgm:pt modelId="{B9DB8621-D48A-4F3C-8E2C-5D1F0E53CF14}" type="pres">
      <dgm:prSet presAssocID="{E0B2CBE6-A83F-4B9E-BC4D-31962FECE2E4}" presName="hSp" presStyleCnt="0"/>
      <dgm:spPr/>
    </dgm:pt>
    <dgm:pt modelId="{529DE2E3-B17A-49DA-AC8B-9B72DAD1D692}" type="pres">
      <dgm:prSet presAssocID="{E0B2CBE6-A83F-4B9E-BC4D-31962FECE2E4}" presName="vProcSp" presStyleCnt="0"/>
      <dgm:spPr/>
    </dgm:pt>
    <dgm:pt modelId="{61550FD4-0EAE-4CC2-985A-278B432AAF2A}" type="pres">
      <dgm:prSet presAssocID="{E0B2CBE6-A83F-4B9E-BC4D-31962FECE2E4}" presName="vSp1" presStyleCnt="0"/>
      <dgm:spPr/>
    </dgm:pt>
    <dgm:pt modelId="{2130EBEE-4F7D-46D4-B852-E5537080EA03}" type="pres">
      <dgm:prSet presAssocID="{E0B2CBE6-A83F-4B9E-BC4D-31962FECE2E4}" presName="simulatedConn" presStyleLbl="solidFgAcc1" presStyleIdx="1" presStyleCnt="2"/>
      <dgm:spPr/>
    </dgm:pt>
    <dgm:pt modelId="{34A0595A-E077-4BBD-B2D4-53560C458125}" type="pres">
      <dgm:prSet presAssocID="{E0B2CBE6-A83F-4B9E-BC4D-31962FECE2E4}" presName="vSp2" presStyleCnt="0"/>
      <dgm:spPr/>
    </dgm:pt>
    <dgm:pt modelId="{B4403ED9-7BFD-4935-A947-F985FB7700F8}" type="pres">
      <dgm:prSet presAssocID="{E0B2CBE6-A83F-4B9E-BC4D-31962FECE2E4}" presName="sibTrans" presStyleCnt="0"/>
      <dgm:spPr/>
    </dgm:pt>
    <dgm:pt modelId="{DBDFE18F-54DF-4FBB-A316-F3CE6F570422}" type="pres">
      <dgm:prSet presAssocID="{815016AC-8701-45AD-ADFB-4563458B1F0A}" presName="compositeNode" presStyleCnt="0">
        <dgm:presLayoutVars>
          <dgm:bulletEnabled val="1"/>
        </dgm:presLayoutVars>
      </dgm:prSet>
      <dgm:spPr/>
    </dgm:pt>
    <dgm:pt modelId="{A5ABC911-06F0-435D-A83B-63184A9988D6}" type="pres">
      <dgm:prSet presAssocID="{815016AC-8701-45AD-ADFB-4563458B1F0A}" presName="bgRect" presStyleLbl="node1" presStyleIdx="2" presStyleCnt="3"/>
      <dgm:spPr/>
      <dgm:t>
        <a:bodyPr/>
        <a:lstStyle/>
        <a:p>
          <a:endParaRPr lang="en-GB"/>
        </a:p>
      </dgm:t>
    </dgm:pt>
    <dgm:pt modelId="{378AD102-5711-471D-ADEB-ADB982E8B546}" type="pres">
      <dgm:prSet presAssocID="{815016AC-8701-45AD-ADFB-4563458B1F0A}" presName="parentNode" presStyleLbl="node1" presStyleIdx="2" presStyleCnt="3">
        <dgm:presLayoutVars>
          <dgm:chMax val="0"/>
          <dgm:bulletEnabled val="1"/>
        </dgm:presLayoutVars>
      </dgm:prSet>
      <dgm:spPr/>
      <dgm:t>
        <a:bodyPr/>
        <a:lstStyle/>
        <a:p>
          <a:endParaRPr lang="en-GB"/>
        </a:p>
      </dgm:t>
    </dgm:pt>
    <dgm:pt modelId="{7045F65C-9EAF-4857-8990-E078CA67EE9D}" type="pres">
      <dgm:prSet presAssocID="{815016AC-8701-45AD-ADFB-4563458B1F0A}" presName="childNode" presStyleLbl="node1" presStyleIdx="2" presStyleCnt="3">
        <dgm:presLayoutVars>
          <dgm:bulletEnabled val="1"/>
        </dgm:presLayoutVars>
      </dgm:prSet>
      <dgm:spPr/>
      <dgm:t>
        <a:bodyPr/>
        <a:lstStyle/>
        <a:p>
          <a:endParaRPr lang="en-GB"/>
        </a:p>
      </dgm:t>
    </dgm:pt>
  </dgm:ptLst>
  <dgm:cxnLst>
    <dgm:cxn modelId="{4892B3BF-0133-4450-81AC-66470739C3F6}" type="presOf" srcId="{1BC727B0-427C-4FC9-A455-7198CC170C68}" destId="{8A5C7C5A-0FB2-462F-B641-3D3334467312}" srcOrd="1" destOrd="0" presId="urn:microsoft.com/office/officeart/2005/8/layout/hProcess7"/>
    <dgm:cxn modelId="{725A9814-7E75-403E-AD4A-490A160429D6}" srcId="{A26450FF-1587-4C14-9E3C-94D8E147C34D}" destId="{7B99875E-7630-44B6-B27E-47196BC556AA}" srcOrd="0" destOrd="0" parTransId="{F2EBC63F-0821-4A9D-AE3D-FE08B8120345}" sibTransId="{B2A1DD37-F198-4DF0-BB86-1371497E2069}"/>
    <dgm:cxn modelId="{4942F955-9838-4FDE-8D87-B5D9E58C0759}" type="presOf" srcId="{7B99875E-7630-44B6-B27E-47196BC556AA}" destId="{C7A93B96-DF7C-423B-85A8-F8FE797D9A5B}" srcOrd="0" destOrd="0" presId="urn:microsoft.com/office/officeart/2005/8/layout/hProcess7"/>
    <dgm:cxn modelId="{B53865AE-9430-4079-BE3D-CFCF0690BCF9}" type="presOf" srcId="{A26450FF-1587-4C14-9E3C-94D8E147C34D}" destId="{5A583E0C-00BD-4F82-8AD8-4ACD7872A892}" srcOrd="1" destOrd="0" presId="urn:microsoft.com/office/officeart/2005/8/layout/hProcess7"/>
    <dgm:cxn modelId="{E2146B21-F3AA-4A87-867B-F7DD5248C6E3}" type="presOf" srcId="{570A416B-B3ED-47A2-8FC7-C24C986F9D1E}" destId="{6B307AAA-A5A9-4980-A955-342FC60AFB1A}" srcOrd="0" destOrd="0" presId="urn:microsoft.com/office/officeart/2005/8/layout/hProcess7"/>
    <dgm:cxn modelId="{7357CEE4-63E9-4297-8C08-4C24ABDC7D1A}" srcId="{570A416B-B3ED-47A2-8FC7-C24C986F9D1E}" destId="{815016AC-8701-45AD-ADFB-4563458B1F0A}" srcOrd="2" destOrd="0" parTransId="{30D00453-B396-45AB-9E1E-91397A01EF53}" sibTransId="{57DDA4B7-42F2-4323-A37B-D4436A8C63B3}"/>
    <dgm:cxn modelId="{2C734841-AD10-4E1A-9AC5-361E4378581E}" type="presOf" srcId="{815016AC-8701-45AD-ADFB-4563458B1F0A}" destId="{A5ABC911-06F0-435D-A83B-63184A9988D6}" srcOrd="0" destOrd="0" presId="urn:microsoft.com/office/officeart/2005/8/layout/hProcess7"/>
    <dgm:cxn modelId="{EE9C2D17-96A0-4D97-BAE9-2D1C3169883D}" srcId="{1BC727B0-427C-4FC9-A455-7198CC170C68}" destId="{99550555-0471-4E8D-BBB2-9223675B63CE}" srcOrd="0" destOrd="0" parTransId="{AC36696B-3DA8-41F8-AB58-C7EEFF9210F1}" sibTransId="{81DE9D65-26BE-4809-8FEC-A844A9C33A36}"/>
    <dgm:cxn modelId="{F3ED2E20-0C64-4153-843B-72A47CA6EF92}" type="presOf" srcId="{A26450FF-1587-4C14-9E3C-94D8E147C34D}" destId="{A0296D3C-E820-42FF-B3FE-0FBD8EF02ACB}" srcOrd="0" destOrd="0" presId="urn:microsoft.com/office/officeart/2005/8/layout/hProcess7"/>
    <dgm:cxn modelId="{7BE5C42A-ABEE-4A31-94A7-48FCB36E87B6}" srcId="{570A416B-B3ED-47A2-8FC7-C24C986F9D1E}" destId="{1BC727B0-427C-4FC9-A455-7198CC170C68}" srcOrd="0" destOrd="0" parTransId="{5EC255E1-341B-4A1A-A0D7-A10B5E31D1C2}" sibTransId="{2087ADEB-CE0E-424E-9970-0D87CDC41A80}"/>
    <dgm:cxn modelId="{F56E0BE7-4A1F-4126-BA8D-552DB1735CAC}" srcId="{570A416B-B3ED-47A2-8FC7-C24C986F9D1E}" destId="{A26450FF-1587-4C14-9E3C-94D8E147C34D}" srcOrd="1" destOrd="0" parTransId="{54F08439-F29F-4B39-804B-4F3025FCDF0D}" sibTransId="{E0B2CBE6-A83F-4B9E-BC4D-31962FECE2E4}"/>
    <dgm:cxn modelId="{841DBFEC-1267-40BD-BD28-862D8462DD06}" type="presOf" srcId="{99550555-0471-4E8D-BBB2-9223675B63CE}" destId="{42C53DD7-5333-41FD-92CB-4693C7A9C418}" srcOrd="0" destOrd="0" presId="urn:microsoft.com/office/officeart/2005/8/layout/hProcess7"/>
    <dgm:cxn modelId="{CDC47E7B-E034-415E-966C-E05854357548}" type="presOf" srcId="{815016AC-8701-45AD-ADFB-4563458B1F0A}" destId="{378AD102-5711-471D-ADEB-ADB982E8B546}" srcOrd="1" destOrd="0" presId="urn:microsoft.com/office/officeart/2005/8/layout/hProcess7"/>
    <dgm:cxn modelId="{0B6CC269-C7B3-4048-A903-3CC678605653}" type="presOf" srcId="{11F605E1-D27E-4E91-9ED5-72670BE2EF76}" destId="{7045F65C-9EAF-4857-8990-E078CA67EE9D}" srcOrd="0" destOrd="0" presId="urn:microsoft.com/office/officeart/2005/8/layout/hProcess7"/>
    <dgm:cxn modelId="{F29A7D4A-8288-42E9-ACC9-3A4CEFD68280}" type="presOf" srcId="{1BC727B0-427C-4FC9-A455-7198CC170C68}" destId="{4E7322EE-D372-4E60-915C-5D375138785B}" srcOrd="0" destOrd="0" presId="urn:microsoft.com/office/officeart/2005/8/layout/hProcess7"/>
    <dgm:cxn modelId="{2B278D91-9970-4089-BA68-2FC66A32DEF2}" srcId="{815016AC-8701-45AD-ADFB-4563458B1F0A}" destId="{11F605E1-D27E-4E91-9ED5-72670BE2EF76}" srcOrd="0" destOrd="0" parTransId="{40D0C0F8-F947-4913-A41B-2ECD117B975A}" sibTransId="{4DD1F0F5-4A58-4DE6-90DB-AC0CB01CFE34}"/>
    <dgm:cxn modelId="{99F3918F-A77E-4763-A518-39005DFE3671}" type="presParOf" srcId="{6B307AAA-A5A9-4980-A955-342FC60AFB1A}" destId="{488FF51D-A6B6-429B-AD8C-AE11241BB7A9}" srcOrd="0" destOrd="0" presId="urn:microsoft.com/office/officeart/2005/8/layout/hProcess7"/>
    <dgm:cxn modelId="{C49A4830-4F79-4922-859E-69910919A24B}" type="presParOf" srcId="{488FF51D-A6B6-429B-AD8C-AE11241BB7A9}" destId="{4E7322EE-D372-4E60-915C-5D375138785B}" srcOrd="0" destOrd="0" presId="urn:microsoft.com/office/officeart/2005/8/layout/hProcess7"/>
    <dgm:cxn modelId="{0E95D25F-35CD-4308-AB26-1DEE7E8C753C}" type="presParOf" srcId="{488FF51D-A6B6-429B-AD8C-AE11241BB7A9}" destId="{8A5C7C5A-0FB2-462F-B641-3D3334467312}" srcOrd="1" destOrd="0" presId="urn:microsoft.com/office/officeart/2005/8/layout/hProcess7"/>
    <dgm:cxn modelId="{53BA93F6-4095-4501-A1C1-EECAED3275EE}" type="presParOf" srcId="{488FF51D-A6B6-429B-AD8C-AE11241BB7A9}" destId="{42C53DD7-5333-41FD-92CB-4693C7A9C418}" srcOrd="2" destOrd="0" presId="urn:microsoft.com/office/officeart/2005/8/layout/hProcess7"/>
    <dgm:cxn modelId="{F69A98FD-0AD4-4651-A121-05EBDE0889AB}" type="presParOf" srcId="{6B307AAA-A5A9-4980-A955-342FC60AFB1A}" destId="{A90F09B7-283D-46AF-AC91-4BFB4E95A8D8}" srcOrd="1" destOrd="0" presId="urn:microsoft.com/office/officeart/2005/8/layout/hProcess7"/>
    <dgm:cxn modelId="{FF5A7C35-D965-4ED6-A185-52BFC8478E9C}" type="presParOf" srcId="{6B307AAA-A5A9-4980-A955-342FC60AFB1A}" destId="{7A4D05FD-2FB2-4884-836D-FA04B61FAA72}" srcOrd="2" destOrd="0" presId="urn:microsoft.com/office/officeart/2005/8/layout/hProcess7"/>
    <dgm:cxn modelId="{D44F42FF-6E9C-400A-9366-AD3E7AC6A328}" type="presParOf" srcId="{7A4D05FD-2FB2-4884-836D-FA04B61FAA72}" destId="{0D40D1B3-B9DA-4F37-976F-7B6415B9CA1E}" srcOrd="0" destOrd="0" presId="urn:microsoft.com/office/officeart/2005/8/layout/hProcess7"/>
    <dgm:cxn modelId="{5A94C302-27C6-4800-B528-26B0E025BC3E}" type="presParOf" srcId="{7A4D05FD-2FB2-4884-836D-FA04B61FAA72}" destId="{335F110E-EA25-43A4-8605-B9F94281E4BE}" srcOrd="1" destOrd="0" presId="urn:microsoft.com/office/officeart/2005/8/layout/hProcess7"/>
    <dgm:cxn modelId="{C80C962D-A33B-4C78-98DE-BC1168B8433F}" type="presParOf" srcId="{7A4D05FD-2FB2-4884-836D-FA04B61FAA72}" destId="{747B59C5-F60C-44E8-A3BE-64082D133DA0}" srcOrd="2" destOrd="0" presId="urn:microsoft.com/office/officeart/2005/8/layout/hProcess7"/>
    <dgm:cxn modelId="{6CDC55ED-C88F-4DE8-8B97-B10CC2AC64F4}" type="presParOf" srcId="{6B307AAA-A5A9-4980-A955-342FC60AFB1A}" destId="{D00001C3-F2F1-45A8-BAC7-4DEB65C1B5E5}" srcOrd="3" destOrd="0" presId="urn:microsoft.com/office/officeart/2005/8/layout/hProcess7"/>
    <dgm:cxn modelId="{7D3608D8-C88F-4798-8F30-4489B69910B6}" type="presParOf" srcId="{6B307AAA-A5A9-4980-A955-342FC60AFB1A}" destId="{A545769A-8685-4351-BB8E-0C08B242D806}" srcOrd="4" destOrd="0" presId="urn:microsoft.com/office/officeart/2005/8/layout/hProcess7"/>
    <dgm:cxn modelId="{1DB8A7A7-CB51-49A5-AE15-BDC5E4AE5521}" type="presParOf" srcId="{A545769A-8685-4351-BB8E-0C08B242D806}" destId="{A0296D3C-E820-42FF-B3FE-0FBD8EF02ACB}" srcOrd="0" destOrd="0" presId="urn:microsoft.com/office/officeart/2005/8/layout/hProcess7"/>
    <dgm:cxn modelId="{398D9F6A-67D6-4F16-A4C5-160FC5F43559}" type="presParOf" srcId="{A545769A-8685-4351-BB8E-0C08B242D806}" destId="{5A583E0C-00BD-4F82-8AD8-4ACD7872A892}" srcOrd="1" destOrd="0" presId="urn:microsoft.com/office/officeart/2005/8/layout/hProcess7"/>
    <dgm:cxn modelId="{884BC268-CE2F-41A2-8E65-B3685DDD290C}" type="presParOf" srcId="{A545769A-8685-4351-BB8E-0C08B242D806}" destId="{C7A93B96-DF7C-423B-85A8-F8FE797D9A5B}" srcOrd="2" destOrd="0" presId="urn:microsoft.com/office/officeart/2005/8/layout/hProcess7"/>
    <dgm:cxn modelId="{23B9469F-E8E5-4608-99C0-8BF62437A2F4}" type="presParOf" srcId="{6B307AAA-A5A9-4980-A955-342FC60AFB1A}" destId="{B9DB8621-D48A-4F3C-8E2C-5D1F0E53CF14}" srcOrd="5" destOrd="0" presId="urn:microsoft.com/office/officeart/2005/8/layout/hProcess7"/>
    <dgm:cxn modelId="{48CCD9DF-66F1-4CAF-9A26-AA1EF738B87B}" type="presParOf" srcId="{6B307AAA-A5A9-4980-A955-342FC60AFB1A}" destId="{529DE2E3-B17A-49DA-AC8B-9B72DAD1D692}" srcOrd="6" destOrd="0" presId="urn:microsoft.com/office/officeart/2005/8/layout/hProcess7"/>
    <dgm:cxn modelId="{0DE88CF5-A327-4D1E-8037-1C73B0FC8C8C}" type="presParOf" srcId="{529DE2E3-B17A-49DA-AC8B-9B72DAD1D692}" destId="{61550FD4-0EAE-4CC2-985A-278B432AAF2A}" srcOrd="0" destOrd="0" presId="urn:microsoft.com/office/officeart/2005/8/layout/hProcess7"/>
    <dgm:cxn modelId="{5E4519E1-C51A-40D3-81F9-189045625DD0}" type="presParOf" srcId="{529DE2E3-B17A-49DA-AC8B-9B72DAD1D692}" destId="{2130EBEE-4F7D-46D4-B852-E5537080EA03}" srcOrd="1" destOrd="0" presId="urn:microsoft.com/office/officeart/2005/8/layout/hProcess7"/>
    <dgm:cxn modelId="{8C7F3955-E4E7-4C96-A8E5-E6575C4798D8}" type="presParOf" srcId="{529DE2E3-B17A-49DA-AC8B-9B72DAD1D692}" destId="{34A0595A-E077-4BBD-B2D4-53560C458125}" srcOrd="2" destOrd="0" presId="urn:microsoft.com/office/officeart/2005/8/layout/hProcess7"/>
    <dgm:cxn modelId="{661F9237-595C-4940-B232-1B22A09CC7D9}" type="presParOf" srcId="{6B307AAA-A5A9-4980-A955-342FC60AFB1A}" destId="{B4403ED9-7BFD-4935-A947-F985FB7700F8}" srcOrd="7" destOrd="0" presId="urn:microsoft.com/office/officeart/2005/8/layout/hProcess7"/>
    <dgm:cxn modelId="{A4842E1A-2601-4296-8049-4E0D6D2C67E0}" type="presParOf" srcId="{6B307AAA-A5A9-4980-A955-342FC60AFB1A}" destId="{DBDFE18F-54DF-4FBB-A316-F3CE6F570422}" srcOrd="8" destOrd="0" presId="urn:microsoft.com/office/officeart/2005/8/layout/hProcess7"/>
    <dgm:cxn modelId="{88C05AC7-8984-4FCC-B1C2-743F85FB34C3}" type="presParOf" srcId="{DBDFE18F-54DF-4FBB-A316-F3CE6F570422}" destId="{A5ABC911-06F0-435D-A83B-63184A9988D6}" srcOrd="0" destOrd="0" presId="urn:microsoft.com/office/officeart/2005/8/layout/hProcess7"/>
    <dgm:cxn modelId="{0B01751F-A4C9-4DD9-A3D5-5B984B85C9BE}" type="presParOf" srcId="{DBDFE18F-54DF-4FBB-A316-F3CE6F570422}" destId="{378AD102-5711-471D-ADEB-ADB982E8B546}" srcOrd="1" destOrd="0" presId="urn:microsoft.com/office/officeart/2005/8/layout/hProcess7"/>
    <dgm:cxn modelId="{34F51F59-C32C-4301-B84F-5CAAC0A0F718}" type="presParOf" srcId="{DBDFE18F-54DF-4FBB-A316-F3CE6F570422}" destId="{7045F65C-9EAF-4857-8990-E078CA67EE9D}"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E83F89-5922-4EE6-A198-2618185CF2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E9777F7C-C20C-42A2-B268-E155CD604A37}">
      <dgm:prSet phldrT="[Text]" custT="1"/>
      <dgm:spPr/>
      <dgm:t>
        <a:bodyPr/>
        <a:lstStyle/>
        <a:p>
          <a:r>
            <a:rPr lang="en-GB" sz="2400" dirty="0" smtClean="0"/>
            <a:t> </a:t>
          </a:r>
          <a:r>
            <a:rPr lang="en-GB" sz="2000" dirty="0" smtClean="0"/>
            <a:t>Pricing?</a:t>
          </a:r>
          <a:endParaRPr lang="en-GB" sz="2000" dirty="0"/>
        </a:p>
      </dgm:t>
    </dgm:pt>
    <dgm:pt modelId="{BF8BF815-F184-4D5B-BB9A-023F336618FE}" type="parTrans" cxnId="{E4B7AE33-2247-45F7-A076-25F7DB562C3E}">
      <dgm:prSet/>
      <dgm:spPr/>
      <dgm:t>
        <a:bodyPr/>
        <a:lstStyle/>
        <a:p>
          <a:endParaRPr lang="en-GB"/>
        </a:p>
      </dgm:t>
    </dgm:pt>
    <dgm:pt modelId="{897CB23B-771E-455E-9C9C-72776BC976DA}" type="sibTrans" cxnId="{E4B7AE33-2247-45F7-A076-25F7DB562C3E}">
      <dgm:prSet/>
      <dgm:spPr/>
      <dgm:t>
        <a:bodyPr/>
        <a:lstStyle/>
        <a:p>
          <a:endParaRPr lang="en-GB"/>
        </a:p>
      </dgm:t>
    </dgm:pt>
    <dgm:pt modelId="{1E8039FE-69DC-43F8-B826-79401C74605E}">
      <dgm:prSet phldrT="[Text]" custT="1"/>
      <dgm:spPr/>
      <dgm:t>
        <a:bodyPr/>
        <a:lstStyle/>
        <a:p>
          <a:r>
            <a:rPr lang="en-GB" sz="2800" dirty="0" smtClean="0"/>
            <a:t> </a:t>
          </a:r>
          <a:r>
            <a:rPr lang="en-GB" sz="2000" dirty="0" smtClean="0"/>
            <a:t>Definitions and product development?</a:t>
          </a:r>
          <a:endParaRPr lang="en-GB" sz="2000" dirty="0"/>
        </a:p>
      </dgm:t>
    </dgm:pt>
    <dgm:pt modelId="{ACF56EA5-100D-4966-92A9-6B853ADEF258}" type="parTrans" cxnId="{F6F28A5B-2D6D-4BDD-93B3-83F865800A0E}">
      <dgm:prSet/>
      <dgm:spPr/>
      <dgm:t>
        <a:bodyPr/>
        <a:lstStyle/>
        <a:p>
          <a:endParaRPr lang="en-GB"/>
        </a:p>
      </dgm:t>
    </dgm:pt>
    <dgm:pt modelId="{A771A109-D818-4E77-9F23-EF7477654AF2}" type="sibTrans" cxnId="{F6F28A5B-2D6D-4BDD-93B3-83F865800A0E}">
      <dgm:prSet/>
      <dgm:spPr/>
      <dgm:t>
        <a:bodyPr/>
        <a:lstStyle/>
        <a:p>
          <a:endParaRPr lang="en-GB"/>
        </a:p>
      </dgm:t>
    </dgm:pt>
    <dgm:pt modelId="{10AA8B59-B1B1-4EFB-8143-CFC182DC7E05}">
      <dgm:prSet phldrT="[Text]" custT="1"/>
      <dgm:spPr/>
      <dgm:t>
        <a:bodyPr/>
        <a:lstStyle/>
        <a:p>
          <a:r>
            <a:rPr lang="en-GB" sz="2800" dirty="0" smtClean="0"/>
            <a:t> </a:t>
          </a:r>
        </a:p>
        <a:p>
          <a:r>
            <a:rPr lang="en-GB" sz="2000" dirty="0" smtClean="0"/>
            <a:t>Application and claims processes? </a:t>
          </a:r>
          <a:r>
            <a:rPr lang="en-GB" sz="2800" dirty="0" smtClean="0"/>
            <a:t>			</a:t>
          </a:r>
          <a:endParaRPr lang="en-GB" sz="2800" dirty="0"/>
        </a:p>
      </dgm:t>
    </dgm:pt>
    <dgm:pt modelId="{A48D36F8-2279-4FA3-86EB-16001D245BC0}" type="parTrans" cxnId="{6C12C237-BF6B-4CC2-AF3B-9A524B1B694D}">
      <dgm:prSet/>
      <dgm:spPr/>
      <dgm:t>
        <a:bodyPr/>
        <a:lstStyle/>
        <a:p>
          <a:endParaRPr lang="en-GB"/>
        </a:p>
      </dgm:t>
    </dgm:pt>
    <dgm:pt modelId="{2EA337C2-AE01-41E9-9654-5AAB6AD1BDC8}" type="sibTrans" cxnId="{6C12C237-BF6B-4CC2-AF3B-9A524B1B694D}">
      <dgm:prSet/>
      <dgm:spPr/>
      <dgm:t>
        <a:bodyPr/>
        <a:lstStyle/>
        <a:p>
          <a:endParaRPr lang="en-GB"/>
        </a:p>
      </dgm:t>
    </dgm:pt>
    <dgm:pt modelId="{E3A78D89-6038-483B-B6AE-CFDA568CE48F}">
      <dgm:prSet custT="1"/>
      <dgm:spPr/>
      <dgm:t>
        <a:bodyPr/>
        <a:lstStyle/>
        <a:p>
          <a:r>
            <a:rPr lang="en-GB" sz="2000" dirty="0" smtClean="0"/>
            <a:t>Consumer need?</a:t>
          </a:r>
          <a:endParaRPr lang="en-GB" sz="2000" dirty="0"/>
        </a:p>
      </dgm:t>
    </dgm:pt>
    <dgm:pt modelId="{061C7BDE-32CD-421F-8F83-E9DF9AA4378B}" type="parTrans" cxnId="{7E5AC9BE-2186-4824-AD85-EFB4A954AEF6}">
      <dgm:prSet/>
      <dgm:spPr/>
      <dgm:t>
        <a:bodyPr/>
        <a:lstStyle/>
        <a:p>
          <a:endParaRPr lang="en-GB"/>
        </a:p>
      </dgm:t>
    </dgm:pt>
    <dgm:pt modelId="{8CAF03D3-6203-449A-A9A8-C9DFEAB372B5}" type="sibTrans" cxnId="{7E5AC9BE-2186-4824-AD85-EFB4A954AEF6}">
      <dgm:prSet/>
      <dgm:spPr/>
      <dgm:t>
        <a:bodyPr/>
        <a:lstStyle/>
        <a:p>
          <a:endParaRPr lang="en-GB"/>
        </a:p>
      </dgm:t>
    </dgm:pt>
    <dgm:pt modelId="{CDCE3474-2B35-4A61-827F-A4013AFDD693}" type="pres">
      <dgm:prSet presAssocID="{C4E83F89-5922-4EE6-A198-2618185CF2D1}" presName="Name0" presStyleCnt="0">
        <dgm:presLayoutVars>
          <dgm:chMax val="7"/>
          <dgm:chPref val="7"/>
          <dgm:dir/>
        </dgm:presLayoutVars>
      </dgm:prSet>
      <dgm:spPr/>
      <dgm:t>
        <a:bodyPr/>
        <a:lstStyle/>
        <a:p>
          <a:endParaRPr lang="en-GB"/>
        </a:p>
      </dgm:t>
    </dgm:pt>
    <dgm:pt modelId="{4BF29237-8241-403D-9AE0-AA97FD4D74E0}" type="pres">
      <dgm:prSet presAssocID="{C4E83F89-5922-4EE6-A198-2618185CF2D1}" presName="Name1" presStyleCnt="0"/>
      <dgm:spPr/>
    </dgm:pt>
    <dgm:pt modelId="{569F5748-66EB-4163-9D7A-7130FB604457}" type="pres">
      <dgm:prSet presAssocID="{C4E83F89-5922-4EE6-A198-2618185CF2D1}" presName="cycle" presStyleCnt="0"/>
      <dgm:spPr/>
    </dgm:pt>
    <dgm:pt modelId="{9BD91C81-8CC7-4F10-AD97-05C9C16B43B0}" type="pres">
      <dgm:prSet presAssocID="{C4E83F89-5922-4EE6-A198-2618185CF2D1}" presName="srcNode" presStyleLbl="node1" presStyleIdx="0" presStyleCnt="4"/>
      <dgm:spPr/>
    </dgm:pt>
    <dgm:pt modelId="{0CFCDE11-75F0-455C-BAB5-619D15315553}" type="pres">
      <dgm:prSet presAssocID="{C4E83F89-5922-4EE6-A198-2618185CF2D1}" presName="conn" presStyleLbl="parChTrans1D2" presStyleIdx="0" presStyleCnt="1"/>
      <dgm:spPr/>
      <dgm:t>
        <a:bodyPr/>
        <a:lstStyle/>
        <a:p>
          <a:endParaRPr lang="en-GB"/>
        </a:p>
      </dgm:t>
    </dgm:pt>
    <dgm:pt modelId="{3B9F7395-8931-4AD7-8CE8-532D27E9D2E6}" type="pres">
      <dgm:prSet presAssocID="{C4E83F89-5922-4EE6-A198-2618185CF2D1}" presName="extraNode" presStyleLbl="node1" presStyleIdx="0" presStyleCnt="4"/>
      <dgm:spPr/>
    </dgm:pt>
    <dgm:pt modelId="{4BF954BC-5263-4105-A9DF-824C9C724779}" type="pres">
      <dgm:prSet presAssocID="{C4E83F89-5922-4EE6-A198-2618185CF2D1}" presName="dstNode" presStyleLbl="node1" presStyleIdx="0" presStyleCnt="4"/>
      <dgm:spPr/>
    </dgm:pt>
    <dgm:pt modelId="{50D0A8F0-A50F-403D-9DE8-54FEF8F8B854}" type="pres">
      <dgm:prSet presAssocID="{E3A78D89-6038-483B-B6AE-CFDA568CE48F}" presName="text_1" presStyleLbl="node1" presStyleIdx="0" presStyleCnt="4">
        <dgm:presLayoutVars>
          <dgm:bulletEnabled val="1"/>
        </dgm:presLayoutVars>
      </dgm:prSet>
      <dgm:spPr/>
      <dgm:t>
        <a:bodyPr/>
        <a:lstStyle/>
        <a:p>
          <a:endParaRPr lang="en-GB"/>
        </a:p>
      </dgm:t>
    </dgm:pt>
    <dgm:pt modelId="{DF9161A4-D4DD-422E-B9EB-5ADF5EA2AD9C}" type="pres">
      <dgm:prSet presAssocID="{E3A78D89-6038-483B-B6AE-CFDA568CE48F}" presName="accent_1" presStyleCnt="0"/>
      <dgm:spPr/>
    </dgm:pt>
    <dgm:pt modelId="{36AD1C05-0898-4F97-81DD-B69E356B8B91}" type="pres">
      <dgm:prSet presAssocID="{E3A78D89-6038-483B-B6AE-CFDA568CE48F}"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n-GB"/>
        </a:p>
      </dgm:t>
    </dgm:pt>
    <dgm:pt modelId="{BE42196F-F6B0-48C4-8583-3630AC4CD69B}" type="pres">
      <dgm:prSet presAssocID="{E9777F7C-C20C-42A2-B268-E155CD604A37}" presName="text_2" presStyleLbl="node1" presStyleIdx="1" presStyleCnt="4">
        <dgm:presLayoutVars>
          <dgm:bulletEnabled val="1"/>
        </dgm:presLayoutVars>
      </dgm:prSet>
      <dgm:spPr/>
      <dgm:t>
        <a:bodyPr/>
        <a:lstStyle/>
        <a:p>
          <a:endParaRPr lang="en-GB"/>
        </a:p>
      </dgm:t>
    </dgm:pt>
    <dgm:pt modelId="{C19777BC-BDB4-4D08-AAFE-CDB1180206B0}" type="pres">
      <dgm:prSet presAssocID="{E9777F7C-C20C-42A2-B268-E155CD604A37}" presName="accent_2" presStyleCnt="0"/>
      <dgm:spPr/>
    </dgm:pt>
    <dgm:pt modelId="{B1747DDE-C1DD-4499-8602-3FA7A12425C4}" type="pres">
      <dgm:prSet presAssocID="{E9777F7C-C20C-42A2-B268-E155CD604A37}"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n-GB"/>
        </a:p>
      </dgm:t>
    </dgm:pt>
    <dgm:pt modelId="{790E21D5-51E9-4DED-80F9-232B9E988794}" type="pres">
      <dgm:prSet presAssocID="{1E8039FE-69DC-43F8-B826-79401C74605E}" presName="text_3" presStyleLbl="node1" presStyleIdx="2" presStyleCnt="4">
        <dgm:presLayoutVars>
          <dgm:bulletEnabled val="1"/>
        </dgm:presLayoutVars>
      </dgm:prSet>
      <dgm:spPr/>
      <dgm:t>
        <a:bodyPr/>
        <a:lstStyle/>
        <a:p>
          <a:endParaRPr lang="en-GB"/>
        </a:p>
      </dgm:t>
    </dgm:pt>
    <dgm:pt modelId="{6FF0215F-9AF5-4C9E-9545-BBE5023EB7A6}" type="pres">
      <dgm:prSet presAssocID="{1E8039FE-69DC-43F8-B826-79401C74605E}" presName="accent_3" presStyleCnt="0"/>
      <dgm:spPr/>
    </dgm:pt>
    <dgm:pt modelId="{8E0CBCD9-AF81-4375-AC91-756A9CE6E7BA}" type="pres">
      <dgm:prSet presAssocID="{1E8039FE-69DC-43F8-B826-79401C74605E}"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n-GB"/>
        </a:p>
      </dgm:t>
    </dgm:pt>
    <dgm:pt modelId="{053B7A9A-53A5-4D7E-8988-72D1F1A1E498}" type="pres">
      <dgm:prSet presAssocID="{10AA8B59-B1B1-4EFB-8143-CFC182DC7E05}" presName="text_4" presStyleLbl="node1" presStyleIdx="3" presStyleCnt="4">
        <dgm:presLayoutVars>
          <dgm:bulletEnabled val="1"/>
        </dgm:presLayoutVars>
      </dgm:prSet>
      <dgm:spPr/>
      <dgm:t>
        <a:bodyPr/>
        <a:lstStyle/>
        <a:p>
          <a:endParaRPr lang="en-GB"/>
        </a:p>
      </dgm:t>
    </dgm:pt>
    <dgm:pt modelId="{F2070952-A17F-4F31-9BA5-8388FEDC5878}" type="pres">
      <dgm:prSet presAssocID="{10AA8B59-B1B1-4EFB-8143-CFC182DC7E05}" presName="accent_4" presStyleCnt="0"/>
      <dgm:spPr/>
    </dgm:pt>
    <dgm:pt modelId="{8AEFDE6C-DBE4-4268-9619-40D47FE898A4}" type="pres">
      <dgm:prSet presAssocID="{10AA8B59-B1B1-4EFB-8143-CFC182DC7E05}"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n-GB"/>
        </a:p>
      </dgm:t>
    </dgm:pt>
  </dgm:ptLst>
  <dgm:cxnLst>
    <dgm:cxn modelId="{7E5AC9BE-2186-4824-AD85-EFB4A954AEF6}" srcId="{C4E83F89-5922-4EE6-A198-2618185CF2D1}" destId="{E3A78D89-6038-483B-B6AE-CFDA568CE48F}" srcOrd="0" destOrd="0" parTransId="{061C7BDE-32CD-421F-8F83-E9DF9AA4378B}" sibTransId="{8CAF03D3-6203-449A-A9A8-C9DFEAB372B5}"/>
    <dgm:cxn modelId="{5E186C90-E86A-458B-9DED-F968F40BE872}" type="presOf" srcId="{C4E83F89-5922-4EE6-A198-2618185CF2D1}" destId="{CDCE3474-2B35-4A61-827F-A4013AFDD693}" srcOrd="0" destOrd="0" presId="urn:microsoft.com/office/officeart/2008/layout/VerticalCurvedList"/>
    <dgm:cxn modelId="{83580F5D-2C17-46BD-8FE4-837A249DE497}" type="presOf" srcId="{E3A78D89-6038-483B-B6AE-CFDA568CE48F}" destId="{50D0A8F0-A50F-403D-9DE8-54FEF8F8B854}" srcOrd="0" destOrd="0" presId="urn:microsoft.com/office/officeart/2008/layout/VerticalCurvedList"/>
    <dgm:cxn modelId="{4F9B8A05-0D16-4D04-8CB8-45A67D806784}" type="presOf" srcId="{E9777F7C-C20C-42A2-B268-E155CD604A37}" destId="{BE42196F-F6B0-48C4-8583-3630AC4CD69B}" srcOrd="0" destOrd="0" presId="urn:microsoft.com/office/officeart/2008/layout/VerticalCurvedList"/>
    <dgm:cxn modelId="{F6F28A5B-2D6D-4BDD-93B3-83F865800A0E}" srcId="{C4E83F89-5922-4EE6-A198-2618185CF2D1}" destId="{1E8039FE-69DC-43F8-B826-79401C74605E}" srcOrd="2" destOrd="0" parTransId="{ACF56EA5-100D-4966-92A9-6B853ADEF258}" sibTransId="{A771A109-D818-4E77-9F23-EF7477654AF2}"/>
    <dgm:cxn modelId="{8DB67895-2C8F-4A34-9335-B29E57F7D51D}" type="presOf" srcId="{8CAF03D3-6203-449A-A9A8-C9DFEAB372B5}" destId="{0CFCDE11-75F0-455C-BAB5-619D15315553}" srcOrd="0" destOrd="0" presId="urn:microsoft.com/office/officeart/2008/layout/VerticalCurvedList"/>
    <dgm:cxn modelId="{E4B7AE33-2247-45F7-A076-25F7DB562C3E}" srcId="{C4E83F89-5922-4EE6-A198-2618185CF2D1}" destId="{E9777F7C-C20C-42A2-B268-E155CD604A37}" srcOrd="1" destOrd="0" parTransId="{BF8BF815-F184-4D5B-BB9A-023F336618FE}" sibTransId="{897CB23B-771E-455E-9C9C-72776BC976DA}"/>
    <dgm:cxn modelId="{6641949A-8B95-40D0-8182-AB3AEB6C8042}" type="presOf" srcId="{1E8039FE-69DC-43F8-B826-79401C74605E}" destId="{790E21D5-51E9-4DED-80F9-232B9E988794}" srcOrd="0" destOrd="0" presId="urn:microsoft.com/office/officeart/2008/layout/VerticalCurvedList"/>
    <dgm:cxn modelId="{6C12C237-BF6B-4CC2-AF3B-9A524B1B694D}" srcId="{C4E83F89-5922-4EE6-A198-2618185CF2D1}" destId="{10AA8B59-B1B1-4EFB-8143-CFC182DC7E05}" srcOrd="3" destOrd="0" parTransId="{A48D36F8-2279-4FA3-86EB-16001D245BC0}" sibTransId="{2EA337C2-AE01-41E9-9654-5AAB6AD1BDC8}"/>
    <dgm:cxn modelId="{C347D33C-4711-40F2-876B-5244424C4573}" type="presOf" srcId="{10AA8B59-B1B1-4EFB-8143-CFC182DC7E05}" destId="{053B7A9A-53A5-4D7E-8988-72D1F1A1E498}" srcOrd="0" destOrd="0" presId="urn:microsoft.com/office/officeart/2008/layout/VerticalCurvedList"/>
    <dgm:cxn modelId="{6A7679AE-261A-44F9-955D-D35569D8D989}" type="presParOf" srcId="{CDCE3474-2B35-4A61-827F-A4013AFDD693}" destId="{4BF29237-8241-403D-9AE0-AA97FD4D74E0}" srcOrd="0" destOrd="0" presId="urn:microsoft.com/office/officeart/2008/layout/VerticalCurvedList"/>
    <dgm:cxn modelId="{2C86CEC5-892B-4DA4-80A2-1017DCB9DB88}" type="presParOf" srcId="{4BF29237-8241-403D-9AE0-AA97FD4D74E0}" destId="{569F5748-66EB-4163-9D7A-7130FB604457}" srcOrd="0" destOrd="0" presId="urn:microsoft.com/office/officeart/2008/layout/VerticalCurvedList"/>
    <dgm:cxn modelId="{235262C2-75E3-453C-8B37-BE29E93A467A}" type="presParOf" srcId="{569F5748-66EB-4163-9D7A-7130FB604457}" destId="{9BD91C81-8CC7-4F10-AD97-05C9C16B43B0}" srcOrd="0" destOrd="0" presId="urn:microsoft.com/office/officeart/2008/layout/VerticalCurvedList"/>
    <dgm:cxn modelId="{7B67A84A-E9C1-4697-9B31-6FF2CC894134}" type="presParOf" srcId="{569F5748-66EB-4163-9D7A-7130FB604457}" destId="{0CFCDE11-75F0-455C-BAB5-619D15315553}" srcOrd="1" destOrd="0" presId="urn:microsoft.com/office/officeart/2008/layout/VerticalCurvedList"/>
    <dgm:cxn modelId="{5B8AC80D-3105-4D63-99DC-94B9495F8063}" type="presParOf" srcId="{569F5748-66EB-4163-9D7A-7130FB604457}" destId="{3B9F7395-8931-4AD7-8CE8-532D27E9D2E6}" srcOrd="2" destOrd="0" presId="urn:microsoft.com/office/officeart/2008/layout/VerticalCurvedList"/>
    <dgm:cxn modelId="{9E142F02-CACA-4221-8653-20002D78777D}" type="presParOf" srcId="{569F5748-66EB-4163-9D7A-7130FB604457}" destId="{4BF954BC-5263-4105-A9DF-824C9C724779}" srcOrd="3" destOrd="0" presId="urn:microsoft.com/office/officeart/2008/layout/VerticalCurvedList"/>
    <dgm:cxn modelId="{CE8444FB-3C21-42C8-AFFB-1583EA0737FC}" type="presParOf" srcId="{4BF29237-8241-403D-9AE0-AA97FD4D74E0}" destId="{50D0A8F0-A50F-403D-9DE8-54FEF8F8B854}" srcOrd="1" destOrd="0" presId="urn:microsoft.com/office/officeart/2008/layout/VerticalCurvedList"/>
    <dgm:cxn modelId="{EB564778-91FB-4AF3-A258-98EB0D302EF5}" type="presParOf" srcId="{4BF29237-8241-403D-9AE0-AA97FD4D74E0}" destId="{DF9161A4-D4DD-422E-B9EB-5ADF5EA2AD9C}" srcOrd="2" destOrd="0" presId="urn:microsoft.com/office/officeart/2008/layout/VerticalCurvedList"/>
    <dgm:cxn modelId="{9D263D47-C562-4552-9916-F55F92A88E65}" type="presParOf" srcId="{DF9161A4-D4DD-422E-B9EB-5ADF5EA2AD9C}" destId="{36AD1C05-0898-4F97-81DD-B69E356B8B91}" srcOrd="0" destOrd="0" presId="urn:microsoft.com/office/officeart/2008/layout/VerticalCurvedList"/>
    <dgm:cxn modelId="{AE8C080C-5317-47F4-AF26-F8B8FAB6F786}" type="presParOf" srcId="{4BF29237-8241-403D-9AE0-AA97FD4D74E0}" destId="{BE42196F-F6B0-48C4-8583-3630AC4CD69B}" srcOrd="3" destOrd="0" presId="urn:microsoft.com/office/officeart/2008/layout/VerticalCurvedList"/>
    <dgm:cxn modelId="{C4B373C6-8F10-41A6-A794-9EBC47A07211}" type="presParOf" srcId="{4BF29237-8241-403D-9AE0-AA97FD4D74E0}" destId="{C19777BC-BDB4-4D08-AAFE-CDB1180206B0}" srcOrd="4" destOrd="0" presId="urn:microsoft.com/office/officeart/2008/layout/VerticalCurvedList"/>
    <dgm:cxn modelId="{47BB0ACB-3472-4140-B5D8-9E4F4AB4C4D1}" type="presParOf" srcId="{C19777BC-BDB4-4D08-AAFE-CDB1180206B0}" destId="{B1747DDE-C1DD-4499-8602-3FA7A12425C4}" srcOrd="0" destOrd="0" presId="urn:microsoft.com/office/officeart/2008/layout/VerticalCurvedList"/>
    <dgm:cxn modelId="{0F3CBB4B-6C8B-4343-AAA8-78511BD01CB6}" type="presParOf" srcId="{4BF29237-8241-403D-9AE0-AA97FD4D74E0}" destId="{790E21D5-51E9-4DED-80F9-232B9E988794}" srcOrd="5" destOrd="0" presId="urn:microsoft.com/office/officeart/2008/layout/VerticalCurvedList"/>
    <dgm:cxn modelId="{DCD3DF61-9836-4BE3-B9BF-19CE18967B1B}" type="presParOf" srcId="{4BF29237-8241-403D-9AE0-AA97FD4D74E0}" destId="{6FF0215F-9AF5-4C9E-9545-BBE5023EB7A6}" srcOrd="6" destOrd="0" presId="urn:microsoft.com/office/officeart/2008/layout/VerticalCurvedList"/>
    <dgm:cxn modelId="{E8363BCE-27A0-401E-8CD8-4FEBC30CFAB4}" type="presParOf" srcId="{6FF0215F-9AF5-4C9E-9545-BBE5023EB7A6}" destId="{8E0CBCD9-AF81-4375-AC91-756A9CE6E7BA}" srcOrd="0" destOrd="0" presId="urn:microsoft.com/office/officeart/2008/layout/VerticalCurvedList"/>
    <dgm:cxn modelId="{4FB2D1E0-46F0-4CEA-A59C-5C37B4C9F4D6}" type="presParOf" srcId="{4BF29237-8241-403D-9AE0-AA97FD4D74E0}" destId="{053B7A9A-53A5-4D7E-8988-72D1F1A1E498}" srcOrd="7" destOrd="0" presId="urn:microsoft.com/office/officeart/2008/layout/VerticalCurvedList"/>
    <dgm:cxn modelId="{DA53BE68-504B-495A-99A8-FFD5B18BD8A6}" type="presParOf" srcId="{4BF29237-8241-403D-9AE0-AA97FD4D74E0}" destId="{F2070952-A17F-4F31-9BA5-8388FEDC5878}" srcOrd="8" destOrd="0" presId="urn:microsoft.com/office/officeart/2008/layout/VerticalCurvedList"/>
    <dgm:cxn modelId="{1ADA7691-B059-4795-8608-B5B91BE3E858}" type="presParOf" srcId="{F2070952-A17F-4F31-9BA5-8388FEDC5878}" destId="{8AEFDE6C-DBE4-4268-9619-40D47FE898A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88230" tIns="44115" rIns="88230" bIns="44115" rtlCol="0"/>
          <a:lstStyle>
            <a:lvl1pPr algn="l">
              <a:defRPr sz="1200"/>
            </a:lvl1pPr>
          </a:lstStyle>
          <a:p>
            <a:endParaRPr lang="en-GB" dirty="0"/>
          </a:p>
        </p:txBody>
      </p:sp>
      <p:sp>
        <p:nvSpPr>
          <p:cNvPr id="3" name="Datumsplatzhalter 2"/>
          <p:cNvSpPr>
            <a:spLocks noGrp="1"/>
          </p:cNvSpPr>
          <p:nvPr>
            <p:ph type="dt" idx="1"/>
          </p:nvPr>
        </p:nvSpPr>
        <p:spPr>
          <a:xfrm>
            <a:off x="3850294" y="0"/>
            <a:ext cx="2945862" cy="497413"/>
          </a:xfrm>
          <a:prstGeom prst="rect">
            <a:avLst/>
          </a:prstGeom>
        </p:spPr>
        <p:txBody>
          <a:bodyPr vert="horz" lIns="88230" tIns="44115" rIns="88230" bIns="44115" rtlCol="0"/>
          <a:lstStyle>
            <a:lvl1pPr algn="r">
              <a:defRPr sz="1200"/>
            </a:lvl1pPr>
          </a:lstStyle>
          <a:p>
            <a:fld id="{1074BD96-9DA4-4CE6-A1A3-202234447D09}" type="datetimeFigureOut">
              <a:rPr lang="en-GB" smtClean="0"/>
              <a:t>14/06/2018</a:t>
            </a:fld>
            <a:endParaRPr lang="en-GB" dirty="0"/>
          </a:p>
        </p:txBody>
      </p:sp>
      <p:sp>
        <p:nvSpPr>
          <p:cNvPr id="4" name="Folienbildplatzhalt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88230" tIns="44115" rIns="88230" bIns="44115" rtlCol="0" anchor="ctr"/>
          <a:lstStyle/>
          <a:p>
            <a:endParaRPr lang="en-GB" dirty="0"/>
          </a:p>
        </p:txBody>
      </p:sp>
      <p:sp>
        <p:nvSpPr>
          <p:cNvPr id="5" name="Notizenplatzhalter 4"/>
          <p:cNvSpPr>
            <a:spLocks noGrp="1"/>
          </p:cNvSpPr>
          <p:nvPr>
            <p:ph type="body" sz="quarter" idx="3"/>
          </p:nvPr>
        </p:nvSpPr>
        <p:spPr>
          <a:xfrm>
            <a:off x="679464" y="4778546"/>
            <a:ext cx="5438748" cy="3908459"/>
          </a:xfrm>
          <a:prstGeom prst="rect">
            <a:avLst/>
          </a:prstGeom>
        </p:spPr>
        <p:txBody>
          <a:bodyPr vert="horz" lIns="88230" tIns="44115" rIns="88230" bIns="4411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9430813"/>
            <a:ext cx="2945862" cy="497413"/>
          </a:xfrm>
          <a:prstGeom prst="rect">
            <a:avLst/>
          </a:prstGeom>
        </p:spPr>
        <p:txBody>
          <a:bodyPr vert="horz" lIns="88230" tIns="44115" rIns="88230" bIns="44115"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50294" y="9430813"/>
            <a:ext cx="2945862" cy="497413"/>
          </a:xfrm>
          <a:prstGeom prst="rect">
            <a:avLst/>
          </a:prstGeom>
        </p:spPr>
        <p:txBody>
          <a:bodyPr vert="horz" lIns="88230" tIns="44115" rIns="88230" bIns="44115" rtlCol="0" anchor="b"/>
          <a:lstStyle>
            <a:lvl1pPr algn="r">
              <a:defRPr sz="1200"/>
            </a:lvl1pPr>
          </a:lstStyle>
          <a:p>
            <a:fld id="{19F0E5E4-104B-4690-A93D-45DFE420A5E2}" type="slidenum">
              <a:rPr lang="en-GB" smtClean="0"/>
              <a:t>‹#›</a:t>
            </a:fld>
            <a:endParaRPr lang="en-GB" dirty="0"/>
          </a:p>
        </p:txBody>
      </p:sp>
    </p:spTree>
    <p:extLst>
      <p:ext uri="{BB962C8B-B14F-4D97-AF65-F5344CB8AC3E}">
        <p14:creationId xmlns:p14="http://schemas.microsoft.com/office/powerpoint/2010/main" val="30376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Thanks to the FOCUS committee for inviting me along this evening. For those who don’t know me, I’m Julie Scott and I work for Munich Re as Underwriting Proposition Manager, I’ve worked in the financial services industry for 33 years. </a:t>
            </a:r>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1</a:t>
            </a:fld>
            <a:endParaRPr lang="en-GB" dirty="0"/>
          </a:p>
        </p:txBody>
      </p:sp>
    </p:spTree>
    <p:extLst>
      <p:ext uri="{BB962C8B-B14F-4D97-AF65-F5344CB8AC3E}">
        <p14:creationId xmlns:p14="http://schemas.microsoft.com/office/powerpoint/2010/main" val="246993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212725"/>
            <a:ext cx="5956300" cy="3351213"/>
          </a:xfrm>
        </p:spPr>
      </p:sp>
      <p:sp>
        <p:nvSpPr>
          <p:cNvPr id="3" name="Notes Placeholder 2"/>
          <p:cNvSpPr>
            <a:spLocks noGrp="1"/>
          </p:cNvSpPr>
          <p:nvPr>
            <p:ph type="body" idx="1"/>
          </p:nvPr>
        </p:nvSpPr>
        <p:spPr>
          <a:xfrm>
            <a:off x="679464" y="3703725"/>
            <a:ext cx="5438748" cy="7012401"/>
          </a:xfrm>
        </p:spPr>
        <p:txBody>
          <a:bodyPr/>
          <a:lstStyle/>
          <a:p>
            <a:r>
              <a:rPr lang="en-GB" dirty="0"/>
              <a:t>Consumer need - If disease can be identified earlier, outcomes and treatment managed better or events even prevented from happening, how could this impact on the need to buy? Could consumers feel there is less need for protection? Or could this mean increased demand for products like CI or health insurance? </a:t>
            </a:r>
          </a:p>
          <a:p>
            <a:r>
              <a:rPr lang="en-GB" dirty="0"/>
              <a:t>Pricing - There has been some evidence of a slowdown in mortality trends in England and Wales, similar seen elsewhere in the world. CVD accounts for around 1/3 of deaths in E&amp;W. There has been a decrease in CVD trends (compared to cancer level, dementia deteriorated). A slow down in trend for CVD has been expected by actuaries due to effects of smoking cessation tailing off and increase in levels of obesity. Could this change with technology and medical advances? </a:t>
            </a:r>
            <a:r>
              <a:rPr lang="en-GB" i="1" dirty="0"/>
              <a:t>Note austerity and less affluent socio-economic groups are thought to have more of an impact on slowdown of trends</a:t>
            </a:r>
          </a:p>
          <a:p>
            <a:r>
              <a:rPr lang="en-GB" i="1" dirty="0"/>
              <a:t>PHE </a:t>
            </a:r>
            <a:r>
              <a:rPr lang="en-GB" dirty="0"/>
              <a:t>Since 2001, there has been a general improvement in the age-standardised mortality rate. However, since 2011 the rate fluctuated more and the rate of improvement seems to be less than in the period from 2001 to 2011. There was also a clear increase in the rate in 2015. Looking at all the evidence, it does appear that there has been a flattening off of the fall in mortality rates since 2011, which is not consistent with the trend in falling rates seen in the 10 years up to 2011.</a:t>
            </a:r>
          </a:p>
          <a:p>
            <a:r>
              <a:rPr lang="en-GB" dirty="0"/>
              <a:t>But there is no evidence to suggest that the long term downward trend has reversed (in other words that rates are increasing). 2015 blip also seen elsewhere in world.</a:t>
            </a:r>
          </a:p>
          <a:p>
            <a:r>
              <a:rPr lang="en-GB" i="1" dirty="0"/>
              <a:t>“We cannot yet say what will happen to the trend in the mortality rate in the future. There is not enough evidence to help predict whether it will revert to its former downward trend, continue to fluctuate or even increase.  But PHE will continue to closely monitor trends in mortality rates and life expectancy in England, and internationally, and work with our partner agencies and academic colleagues to investigate and report on the factors that may be driving changes</a:t>
            </a:r>
            <a:r>
              <a:rPr lang="en-GB" dirty="0"/>
              <a:t>.”</a:t>
            </a:r>
          </a:p>
          <a:p>
            <a:r>
              <a:rPr lang="en-GB" dirty="0"/>
              <a:t>Definitions and product development – CI in particular could be impacted by diagnostic technology. If MI’s could possibly be diagnosed in A&amp;E or even ambulances this would impact significantly on claims definitions and payment. </a:t>
            </a:r>
          </a:p>
          <a:p>
            <a:r>
              <a:rPr lang="en-GB" dirty="0"/>
              <a:t>At underwriting do we currently accurately link the risks from inflammation to cardiac risk factors? Dr </a:t>
            </a:r>
            <a:r>
              <a:rPr lang="en-GB" dirty="0" err="1"/>
              <a:t>Maffia</a:t>
            </a:r>
            <a:r>
              <a:rPr lang="en-GB" dirty="0"/>
              <a:t> mentions </a:t>
            </a:r>
            <a:r>
              <a:rPr lang="en-GB" dirty="0" err="1"/>
              <a:t>peritonditis</a:t>
            </a:r>
            <a:r>
              <a:rPr lang="en-GB" dirty="0"/>
              <a:t> for example. How do we deal with those applicants who might be more closely monitored due to risk factors, especially those identified at a young age? How might insurers want to use diagnostic technology in risk assessment? What if such screening is made available privately – does that create an imbalance for selection? Application processes (questions, rules outcomes) would need to reflect such changes. Also do we as an industry take enough account of behaviour and attitude towards risk rather than the risk itself?</a:t>
            </a:r>
          </a:p>
          <a:p>
            <a:endParaRPr lang="en-GB" i="1" dirty="0"/>
          </a:p>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10</a:t>
            </a:fld>
            <a:endParaRPr lang="en-GB" dirty="0"/>
          </a:p>
        </p:txBody>
      </p:sp>
    </p:spTree>
    <p:extLst>
      <p:ext uri="{BB962C8B-B14F-4D97-AF65-F5344CB8AC3E}">
        <p14:creationId xmlns:p14="http://schemas.microsoft.com/office/powerpoint/2010/main" val="71896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there are lots of killer questions here that we’ll face as an industry. What questions do you have?</a:t>
            </a:r>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11</a:t>
            </a:fld>
            <a:endParaRPr lang="en-GB" dirty="0"/>
          </a:p>
        </p:txBody>
      </p:sp>
    </p:spTree>
    <p:extLst>
      <p:ext uri="{BB962C8B-B14F-4D97-AF65-F5344CB8AC3E}">
        <p14:creationId xmlns:p14="http://schemas.microsoft.com/office/powerpoint/2010/main" val="25536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12</a:t>
            </a:fld>
            <a:endParaRPr lang="en-GB" dirty="0"/>
          </a:p>
        </p:txBody>
      </p:sp>
    </p:spTree>
    <p:extLst>
      <p:ext uri="{BB962C8B-B14F-4D97-AF65-F5344CB8AC3E}">
        <p14:creationId xmlns:p14="http://schemas.microsoft.com/office/powerpoint/2010/main" val="166237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4" y="4778545"/>
            <a:ext cx="5438748" cy="13728529"/>
          </a:xfrm>
        </p:spPr>
        <p:txBody>
          <a:bodyPr/>
          <a:lstStyle/>
          <a:p>
            <a:pPr marL="228600" indent="-228600">
              <a:buAutoNum type="arabicPeriod"/>
            </a:pPr>
            <a:r>
              <a:rPr lang="en-GB" dirty="0" smtClean="0"/>
              <a:t>On the spot MI diagnosis - At </a:t>
            </a:r>
            <a:r>
              <a:rPr lang="en-GB" dirty="0"/>
              <a:t>last week’s British Cardiovascular Society conference in Manchester delegates heard about the exciting possibility that heart attacks could be diagnosed using a handheld </a:t>
            </a:r>
            <a:r>
              <a:rPr lang="en-GB" dirty="0" smtClean="0"/>
              <a:t>device. This could in theory allow </a:t>
            </a:r>
            <a:r>
              <a:rPr lang="en-GB" dirty="0"/>
              <a:t>diagnosis </a:t>
            </a:r>
            <a:r>
              <a:rPr lang="en-GB" dirty="0" smtClean="0"/>
              <a:t>of a heart attack to </a:t>
            </a:r>
            <a:r>
              <a:rPr lang="en-GB" dirty="0"/>
              <a:t>be made in </a:t>
            </a:r>
            <a:r>
              <a:rPr lang="en-GB" dirty="0" smtClean="0"/>
              <a:t>A&amp;E, or even ambulances, without needing </a:t>
            </a:r>
            <a:r>
              <a:rPr lang="en-GB" dirty="0"/>
              <a:t>to send off blood samples for testing. The technology  uses cardiac myosin-binding protein C or </a:t>
            </a:r>
            <a:r>
              <a:rPr lang="en-GB" dirty="0" err="1"/>
              <a:t>cMyc</a:t>
            </a:r>
            <a:r>
              <a:rPr lang="en-GB" dirty="0"/>
              <a:t>. The research was carried out by </a:t>
            </a:r>
            <a:r>
              <a:rPr lang="en-GB" dirty="0" smtClean="0"/>
              <a:t>King’s </a:t>
            </a:r>
            <a:r>
              <a:rPr lang="en-GB" dirty="0"/>
              <a:t>College London </a:t>
            </a:r>
            <a:r>
              <a:rPr lang="en-GB" dirty="0" smtClean="0"/>
              <a:t>in 2017 and </a:t>
            </a:r>
            <a:r>
              <a:rPr lang="en-GB" dirty="0"/>
              <a:t>was part funded by the BHF. International researchers based in Denmark took blood from patients travelling to hospital by </a:t>
            </a:r>
            <a:r>
              <a:rPr lang="en-GB" dirty="0" smtClean="0"/>
              <a:t>ambulance </a:t>
            </a:r>
            <a:r>
              <a:rPr lang="en-GB" dirty="0"/>
              <a:t>with a s suspected heart attack. </a:t>
            </a:r>
            <a:r>
              <a:rPr lang="en-GB" dirty="0" err="1"/>
              <a:t>cMyC</a:t>
            </a:r>
            <a:r>
              <a:rPr lang="en-GB" dirty="0"/>
              <a:t> is found in greater concentration in those suffering an MI. In fact </a:t>
            </a:r>
            <a:r>
              <a:rPr lang="en-GB" dirty="0" err="1"/>
              <a:t>cMyC</a:t>
            </a:r>
            <a:r>
              <a:rPr lang="en-GB" dirty="0"/>
              <a:t> outperformed </a:t>
            </a:r>
            <a:r>
              <a:rPr lang="en-GB" dirty="0" smtClean="0"/>
              <a:t>Troponin - </a:t>
            </a:r>
            <a:r>
              <a:rPr lang="en-GB" dirty="0"/>
              <a:t>95% of those with a rise in </a:t>
            </a:r>
            <a:r>
              <a:rPr lang="en-GB" dirty="0" err="1"/>
              <a:t>cMyC</a:t>
            </a:r>
            <a:r>
              <a:rPr lang="en-GB" dirty="0"/>
              <a:t>  could be diagnosed on the spot compared to only 40% with existing Troponin tests</a:t>
            </a:r>
            <a:r>
              <a:rPr lang="en-GB" dirty="0" smtClean="0"/>
              <a:t>.</a:t>
            </a:r>
          </a:p>
          <a:p>
            <a:r>
              <a:rPr lang="en-GB" dirty="0" smtClean="0"/>
              <a:t>2. High tech scanning to predict events – During 2018 research at the University of Edinburgh by Dr Mark </a:t>
            </a:r>
            <a:r>
              <a:rPr lang="en-GB" dirty="0" err="1" smtClean="0"/>
              <a:t>Dweck</a:t>
            </a:r>
            <a:r>
              <a:rPr lang="en-GB" dirty="0" smtClean="0"/>
              <a:t>, is looking at novel high tech imaging techniques to determine with confidence if a patient has a stable or unstable plaque, detect blood clots as they form and explore how they dissolve away with no harm resulting. This could also allow clinicians to see if a patient is likely to have a heart attack or not, help identify those who may need more aggressive treatment and monitor the effectiveness of those on treatment to help prevent CAD/heart attack. Also </a:t>
            </a:r>
            <a:r>
              <a:rPr lang="en-GB" dirty="0"/>
              <a:t>at Edinburgh Dr Adriana Tavares &amp; her team </a:t>
            </a:r>
            <a:r>
              <a:rPr lang="en-GB" dirty="0" smtClean="0"/>
              <a:t>with a </a:t>
            </a:r>
            <a:r>
              <a:rPr lang="en-GB" dirty="0"/>
              <a:t>grant </a:t>
            </a:r>
            <a:r>
              <a:rPr lang="en-GB" dirty="0" smtClean="0"/>
              <a:t>from BHF </a:t>
            </a:r>
            <a:r>
              <a:rPr lang="en-GB" dirty="0"/>
              <a:t>for a project to develop a new type of scanning tool to spot inflammation within arteries &amp; heart </a:t>
            </a:r>
            <a:r>
              <a:rPr lang="en-GB" dirty="0" smtClean="0"/>
              <a:t>muscle. Inflammation </a:t>
            </a:r>
            <a:r>
              <a:rPr lang="en-GB" dirty="0"/>
              <a:t>is important in the development &amp; progression of various types of heart &amp; circulatory </a:t>
            </a:r>
            <a:r>
              <a:rPr lang="en-GB" dirty="0" smtClean="0"/>
              <a:t>diseases . </a:t>
            </a:r>
            <a:r>
              <a:rPr lang="en-GB" dirty="0"/>
              <a:t>Currently, spotting inflammation relies on tests which detect and measure levels of proteins &amp; enzymes in the blood. However, this technique doesn’t tell doctors exactly where the inflammation is happening.</a:t>
            </a:r>
          </a:p>
          <a:p>
            <a:r>
              <a:rPr lang="en-GB" dirty="0"/>
              <a:t>Dr Adriana Tavares &amp; her team have been working on a new scanning tool based on highly specialised scanning techniques called positron emission tomography (PET), which enables scientists to study different processes inside the body</a:t>
            </a:r>
            <a:r>
              <a:rPr lang="en-GB" dirty="0" smtClean="0"/>
              <a:t>.</a:t>
            </a:r>
          </a:p>
          <a:p>
            <a:r>
              <a:rPr lang="en-GB" dirty="0" smtClean="0"/>
              <a:t>3. Predict risk in healthy lives – In 2017 in the US the University of Oxford published studies into CT scans completed on a clinical cohort on patients and those undergoing surgery. </a:t>
            </a:r>
            <a:r>
              <a:rPr lang="en-GB" dirty="0"/>
              <a:t>They </a:t>
            </a:r>
            <a:r>
              <a:rPr lang="en-GB" dirty="0" smtClean="0"/>
              <a:t>looked </a:t>
            </a:r>
            <a:r>
              <a:rPr lang="en-GB" dirty="0"/>
              <a:t>for inflammation in arteries by examining the surrounding fat tissue. The test could someday help doctors detect and treat heart disease in patients, who may not show signs of cardiac </a:t>
            </a:r>
            <a:r>
              <a:rPr lang="en-GB" dirty="0" smtClean="0"/>
              <a:t>disease via current </a:t>
            </a:r>
            <a:r>
              <a:rPr lang="en-GB" dirty="0"/>
              <a:t>methods of detection</a:t>
            </a:r>
            <a:r>
              <a:rPr lang="en-GB" dirty="0" smtClean="0"/>
              <a:t>. Non-invasive </a:t>
            </a:r>
            <a:r>
              <a:rPr lang="en-GB" dirty="0"/>
              <a:t>detection of vascular inflammation has been hailed as the ‘Holy Grail’ in cardiovascular </a:t>
            </a:r>
            <a:r>
              <a:rPr lang="en-GB" dirty="0" smtClean="0"/>
              <a:t>medicine as it could allow patients </a:t>
            </a:r>
            <a:r>
              <a:rPr lang="en-GB" dirty="0"/>
              <a:t>at high risk for future cardiovascular </a:t>
            </a:r>
            <a:r>
              <a:rPr lang="en-GB" dirty="0" smtClean="0"/>
              <a:t>events to be identified. </a:t>
            </a:r>
            <a:r>
              <a:rPr lang="en-GB" dirty="0"/>
              <a:t>The researchers were then able to develop a metric called the CT fat attenuation index (FAI) to help identify risk of inflammation. </a:t>
            </a:r>
          </a:p>
          <a:p>
            <a:r>
              <a:rPr lang="en-GB" dirty="0"/>
              <a:t>To identify a patient’s FAI, researchers looked at the makeup and appearance of fat surrounding </a:t>
            </a:r>
            <a:r>
              <a:rPr lang="en-GB" dirty="0" smtClean="0"/>
              <a:t>arteries. They </a:t>
            </a:r>
            <a:r>
              <a:rPr lang="en-GB" dirty="0"/>
              <a:t>looked to see if the fat showed signs of certain biomarkers that indicate nearby arteries were inflamed. </a:t>
            </a:r>
            <a:r>
              <a:rPr lang="en-GB" dirty="0" smtClean="0"/>
              <a:t>40 </a:t>
            </a:r>
            <a:r>
              <a:rPr lang="en-GB" dirty="0"/>
              <a:t>patients’ FAI scores corresponded with pronounced blood vessel inflammation, as verified by a positron emission tomography (PET) scan</a:t>
            </a:r>
            <a:r>
              <a:rPr lang="en-GB" dirty="0" smtClean="0"/>
              <a:t>. Authors “Many </a:t>
            </a:r>
            <a:r>
              <a:rPr lang="en-GB" dirty="0"/>
              <a:t>people may be at high risk for heart attack because current scans do not detect early narrowing or early signs of inflammation identified by the </a:t>
            </a:r>
            <a:r>
              <a:rPr lang="en-GB" dirty="0" smtClean="0"/>
              <a:t>FAI”. The </a:t>
            </a:r>
            <a:r>
              <a:rPr lang="en-GB" dirty="0"/>
              <a:t>results of a larger study are expected to be published early next year, according to the researchers. </a:t>
            </a:r>
          </a:p>
          <a:p>
            <a:r>
              <a:rPr lang="en-GB" dirty="0" smtClean="0"/>
              <a:t>Note: coronary </a:t>
            </a:r>
            <a:r>
              <a:rPr lang="en-GB" dirty="0"/>
              <a:t>calcium score </a:t>
            </a:r>
            <a:r>
              <a:rPr lang="en-GB" dirty="0" smtClean="0"/>
              <a:t>already in existence to </a:t>
            </a:r>
            <a:r>
              <a:rPr lang="en-GB" dirty="0"/>
              <a:t>help determine heart attack risk. </a:t>
            </a:r>
            <a:r>
              <a:rPr lang="en-GB" dirty="0" smtClean="0"/>
              <a:t>Is this test better? The </a:t>
            </a:r>
            <a:r>
              <a:rPr lang="en-GB" dirty="0"/>
              <a:t>study authors pointed out in their article that coronary calcium scoring “describes </a:t>
            </a:r>
            <a:r>
              <a:rPr lang="en-GB" dirty="0" smtClean="0"/>
              <a:t>non-reversible </a:t>
            </a:r>
            <a:r>
              <a:rPr lang="en-GB" dirty="0"/>
              <a:t>structural changes of the vascular wall,” so that the damage has already occurred and using drugs such as statins has limited impact on reversing the </a:t>
            </a:r>
            <a:r>
              <a:rPr lang="en-GB" dirty="0" smtClean="0"/>
              <a:t>damage. They </a:t>
            </a:r>
            <a:r>
              <a:rPr lang="en-GB" dirty="0"/>
              <a:t>hope the FAI could identify heart disease symptoms even earlier.</a:t>
            </a:r>
          </a:p>
          <a:p>
            <a:r>
              <a:rPr lang="en-GB" dirty="0" smtClean="0"/>
              <a:t>4. Biomarkers for the earliest stages of disease – In the US One Brave Idea – a collaborative approach by a diverse group of scientists – Dr Calum McCrae, </a:t>
            </a:r>
            <a:r>
              <a:rPr lang="en-GB" dirty="0"/>
              <a:t>Chair for Scientific Innovation in the Department of Medicine at Brigham and Women’s Hospital in </a:t>
            </a:r>
            <a:r>
              <a:rPr lang="en-GB" dirty="0" smtClean="0"/>
              <a:t>Boston, US. It’s described as looking for “a new solution to an old problem”. $75m dollar grant. Co-funded by AHA, Verily and Astra Zeneca. </a:t>
            </a:r>
            <a:r>
              <a:rPr lang="en-GB" dirty="0"/>
              <a:t>The One Brave Idea team is developing </a:t>
            </a:r>
            <a:r>
              <a:rPr lang="en-GB" b="1" dirty="0"/>
              <a:t>biomarkers for coronary heart disease (CHD) or atherosclerosis that can define the earliest stages of the disease – such as young adulthood, or even childhood.</a:t>
            </a:r>
            <a:r>
              <a:rPr lang="en-GB" dirty="0"/>
              <a:t> </a:t>
            </a:r>
            <a:r>
              <a:rPr lang="en-GB" dirty="0" smtClean="0"/>
              <a:t>“These </a:t>
            </a:r>
            <a:r>
              <a:rPr lang="en-GB" dirty="0"/>
              <a:t>transformational technologies will lead us to new therapies and novel strategies as we comprehend the trajectory of atherosclerosis from before birth through adulthood, and, ultimately, to our primary objective: the maintenance of wellness for every individual</a:t>
            </a:r>
            <a:r>
              <a:rPr lang="en-GB" dirty="0" smtClean="0"/>
              <a:t>.” 3 step mission statement </a:t>
            </a:r>
            <a:r>
              <a:rPr lang="en-GB" b="1" dirty="0" smtClean="0"/>
              <a:t>1.</a:t>
            </a:r>
            <a:r>
              <a:rPr lang="en-GB" dirty="0" smtClean="0"/>
              <a:t> </a:t>
            </a:r>
            <a:r>
              <a:rPr lang="en-GB" b="1" dirty="0"/>
              <a:t>New ways to </a:t>
            </a:r>
            <a:r>
              <a:rPr lang="en-GB" b="1" dirty="0" smtClean="0"/>
              <a:t>analyse </a:t>
            </a:r>
            <a:r>
              <a:rPr lang="en-GB" b="1" dirty="0"/>
              <a:t>data </a:t>
            </a:r>
            <a:r>
              <a:rPr lang="en-GB" b="1" dirty="0" smtClean="0"/>
              <a:t> </a:t>
            </a:r>
            <a:r>
              <a:rPr lang="en-GB" dirty="0"/>
              <a:t>Leveraging existing and novel datasets, we will </a:t>
            </a:r>
            <a:r>
              <a:rPr lang="en-GB" dirty="0" err="1"/>
              <a:t>analyze</a:t>
            </a:r>
            <a:r>
              <a:rPr lang="en-GB" dirty="0"/>
              <a:t> data in new ways to understand how our biology is affected by the environment. Taking another look at these datasets in ways that have not previously been feasible will allow us to define specific subsets of CHD and drive toward new biological understanding of how CHD arises and </a:t>
            </a:r>
            <a:r>
              <a:rPr lang="en-GB" dirty="0" smtClean="0"/>
              <a:t>progresses </a:t>
            </a:r>
            <a:r>
              <a:rPr lang="en-GB" b="1" dirty="0" smtClean="0"/>
              <a:t>2.</a:t>
            </a:r>
            <a:r>
              <a:rPr lang="en-GB" b="1" dirty="0"/>
              <a:t> New Diagnostics </a:t>
            </a:r>
            <a:r>
              <a:rPr lang="en-GB" dirty="0"/>
              <a:t>Through a combination of existing technology or devices and the development of new tools, we aim to monitor the whole body at a molecular and cellular level to understand how the disease first emerges. Imagine if something worn on your shirt or sensors in your car could help uncover how CHD arises: that’s the future we are </a:t>
            </a:r>
            <a:r>
              <a:rPr lang="en-GB" dirty="0" smtClean="0"/>
              <a:t>creating.</a:t>
            </a:r>
            <a:r>
              <a:rPr lang="en-GB" b="1" dirty="0" smtClean="0"/>
              <a:t>3. New </a:t>
            </a:r>
            <a:r>
              <a:rPr lang="en-GB" b="1" dirty="0"/>
              <a:t>Prevention and Treatment </a:t>
            </a:r>
            <a:r>
              <a:rPr lang="en-GB" b="1" dirty="0" smtClean="0"/>
              <a:t>Strategies </a:t>
            </a:r>
            <a:r>
              <a:rPr lang="en-GB" dirty="0"/>
              <a:t>All our efforts have one thing in mind: the patient. Through clinical studies and access to an evolving ecosystem of patient-</a:t>
            </a:r>
            <a:r>
              <a:rPr lang="en-GB" dirty="0" err="1"/>
              <a:t>centered</a:t>
            </a:r>
            <a:r>
              <a:rPr lang="en-GB" dirty="0"/>
              <a:t> research, we will rapidly translate our findings to new prevention and treatment strategies</a:t>
            </a:r>
          </a:p>
          <a:p>
            <a:pPr marL="228600" indent="-228600">
              <a:buAutoNum type="arabicPeriod"/>
            </a:pPr>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13</a:t>
            </a:fld>
            <a:endParaRPr lang="en-GB" dirty="0"/>
          </a:p>
        </p:txBody>
      </p:sp>
    </p:spTree>
    <p:extLst>
      <p:ext uri="{BB962C8B-B14F-4D97-AF65-F5344CB8AC3E}">
        <p14:creationId xmlns:p14="http://schemas.microsoft.com/office/powerpoint/2010/main" val="110469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4" y="4683294"/>
            <a:ext cx="5438748" cy="7051505"/>
          </a:xfrm>
        </p:spPr>
        <p:txBody>
          <a:bodyPr/>
          <a:lstStyle/>
          <a:p>
            <a:r>
              <a:rPr lang="en-GB" dirty="0" smtClean="0"/>
              <a:t>Consumer need - If disease can be identified earlier, outcomes and treatment managed better or events even prevented from happening, how could this impact on the need to buy? Could consumers feel there is less need for protection? Or could this mean increased demand for products like CI or health insurance? </a:t>
            </a:r>
          </a:p>
          <a:p>
            <a:r>
              <a:rPr lang="en-GB" dirty="0" smtClean="0"/>
              <a:t>Pricing - There has been some evidence of a slowdown in mortality trends in England and Wales, similar seen elsewhere in the world. CVD accounts for around 1/3 of deaths in E&amp;W. There has been a decrease in CVD trends (compared to cancer level, dementia deteriorated). A slow down in trend for CVD has been expected by actuaries due to effects of smoking cessation tailing off and increase in levels of obesity. Could this change with technology and medical advances? </a:t>
            </a:r>
            <a:r>
              <a:rPr lang="en-GB" i="1" dirty="0" smtClean="0"/>
              <a:t>Note austerity and less affluent socio-economic groups are thought to have more of an impact on slowdown of trends</a:t>
            </a:r>
          </a:p>
          <a:p>
            <a:r>
              <a:rPr lang="en-GB" i="1" dirty="0" smtClean="0"/>
              <a:t>PHE </a:t>
            </a:r>
            <a:r>
              <a:rPr lang="en-GB" dirty="0"/>
              <a:t>Since 2001, there has been a general improvement in the age-standardised mortality rate. However, since 2011 the rate fluctuated more and the rate of improvement seems to be less than in the period from 2001 to 2011. There was also a clear increase in the rate in 2015. Looking at all the evidence, it does appear that there has been a flattening off of the fall in mortality rates since 2011, which is not consistent with the trend in falling rates seen in the 10 years up to 2011.</a:t>
            </a:r>
          </a:p>
          <a:p>
            <a:r>
              <a:rPr lang="en-GB" dirty="0"/>
              <a:t>But there is no evidence to suggest that the long term downward trend has reversed (in other words that rates are increasing</a:t>
            </a:r>
            <a:r>
              <a:rPr lang="en-GB" dirty="0" smtClean="0"/>
              <a:t>). 2015 blip also seen elsewhere in world.</a:t>
            </a:r>
            <a:endParaRPr lang="en-GB" dirty="0"/>
          </a:p>
          <a:p>
            <a:r>
              <a:rPr lang="en-GB" i="1" dirty="0" smtClean="0"/>
              <a:t>“We </a:t>
            </a:r>
            <a:r>
              <a:rPr lang="en-GB" i="1" dirty="0"/>
              <a:t>cannot yet say what will happen to the trend in the mortality rate in the future. There is not enough evidence to help predict whether it will revert to its former downward trend, continue to fluctuate or even increase.  But PHE will continue to closely monitor trends in mortality rates and life expectancy in England, and internationally, and work with our partner agencies and academic colleagues to investigate and report on the factors that may be driving changes</a:t>
            </a:r>
            <a:r>
              <a:rPr lang="en-GB" dirty="0" smtClean="0"/>
              <a:t>.”</a:t>
            </a:r>
          </a:p>
          <a:p>
            <a:r>
              <a:rPr lang="en-GB" dirty="0" smtClean="0"/>
              <a:t>Definitions and product development – CI in particular could be impacted by diagnostic technology. If MI’s could possibly be diagnosed in A&amp;E or even ambulances this would impact significantly on claims definitions and payment. </a:t>
            </a:r>
          </a:p>
          <a:p>
            <a:r>
              <a:rPr lang="en-GB" dirty="0" smtClean="0"/>
              <a:t>At underwriting do we currently accurately link the risks from inflammation to cardiac risk factors? Dr </a:t>
            </a:r>
            <a:r>
              <a:rPr lang="en-GB" dirty="0" err="1" smtClean="0"/>
              <a:t>Maffia</a:t>
            </a:r>
            <a:r>
              <a:rPr lang="en-GB" dirty="0" smtClean="0"/>
              <a:t> mentions </a:t>
            </a:r>
            <a:r>
              <a:rPr lang="en-GB" dirty="0" err="1" smtClean="0"/>
              <a:t>peritonditis</a:t>
            </a:r>
            <a:r>
              <a:rPr lang="en-GB" dirty="0" smtClean="0"/>
              <a:t> for example. How do we deal with those applicants who might be more closely monitored due to risk factors, especially those identified at a young age? How might insurers want to use diagnostic technology in risk assessment? What if such screening is made available privately – does that create an imbalance for selection? Application processes (questions, rules outcomes) would need to reflect such changes. Also do we as an industry take enough account of behaviour and attitude towards risk rather than the risk itself?</a:t>
            </a:r>
          </a:p>
          <a:p>
            <a:endParaRPr lang="en-GB" i="1" dirty="0" smtClean="0"/>
          </a:p>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14</a:t>
            </a:fld>
            <a:endParaRPr lang="en-GB" dirty="0"/>
          </a:p>
        </p:txBody>
      </p:sp>
    </p:spTree>
    <p:extLst>
      <p:ext uri="{BB962C8B-B14F-4D97-AF65-F5344CB8AC3E}">
        <p14:creationId xmlns:p14="http://schemas.microsoft.com/office/powerpoint/2010/main" val="196013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15</a:t>
            </a:fld>
            <a:endParaRPr lang="en-GB" dirty="0"/>
          </a:p>
        </p:txBody>
      </p:sp>
    </p:spTree>
    <p:extLst>
      <p:ext uri="{BB962C8B-B14F-4D97-AF65-F5344CB8AC3E}">
        <p14:creationId xmlns:p14="http://schemas.microsoft.com/office/powerpoint/2010/main" val="243126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a tough </a:t>
            </a:r>
            <a:r>
              <a:rPr lang="en-GB" dirty="0" smtClean="0"/>
              <a:t>act to follow </a:t>
            </a:r>
            <a:r>
              <a:rPr lang="en-GB" dirty="0"/>
              <a:t>this evening </a:t>
            </a:r>
            <a:r>
              <a:rPr lang="en-GB" dirty="0" smtClean="0"/>
              <a:t>following </a:t>
            </a:r>
            <a:r>
              <a:rPr lang="en-GB" dirty="0"/>
              <a:t>an excellent and informative </a:t>
            </a:r>
            <a:r>
              <a:rPr lang="en-GB" dirty="0" smtClean="0"/>
              <a:t>talk from </a:t>
            </a:r>
            <a:r>
              <a:rPr lang="en-GB" dirty="0"/>
              <a:t>Dr </a:t>
            </a:r>
            <a:r>
              <a:rPr lang="en-GB" dirty="0" err="1"/>
              <a:t>Maffia</a:t>
            </a:r>
            <a:r>
              <a:rPr lang="en-GB" dirty="0"/>
              <a:t>. The committee has told me my job tonight is to follow on from </a:t>
            </a:r>
            <a:r>
              <a:rPr lang="en-GB" dirty="0" smtClean="0"/>
              <a:t>this presentation, to </a:t>
            </a:r>
            <a:r>
              <a:rPr lang="en-GB" dirty="0"/>
              <a:t>consider the implications of new diagnostic technology for CHD </a:t>
            </a:r>
            <a:r>
              <a:rPr lang="en-GB" dirty="0" smtClean="0"/>
              <a:t>for </a:t>
            </a:r>
            <a:r>
              <a:rPr lang="en-GB" dirty="0"/>
              <a:t>the insurance world.</a:t>
            </a:r>
          </a:p>
          <a:p>
            <a:endParaRPr lang="en-GB" dirty="0" smtClean="0"/>
          </a:p>
          <a:p>
            <a:r>
              <a:rPr lang="en-GB" dirty="0" smtClean="0"/>
              <a:t>I’m also under strict instructions to finish in 15 minutes and most importantly not to upset ‘the </a:t>
            </a:r>
            <a:r>
              <a:rPr lang="en-GB" dirty="0" err="1" smtClean="0"/>
              <a:t>Maffia</a:t>
            </a:r>
            <a:r>
              <a:rPr lang="en-GB" dirty="0" smtClean="0"/>
              <a:t>.’ So here’s me giving it my best shot.</a:t>
            </a:r>
            <a:endParaRPr lang="en-GB" dirty="0"/>
          </a:p>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2</a:t>
            </a:fld>
            <a:endParaRPr lang="en-GB" dirty="0"/>
          </a:p>
        </p:txBody>
      </p:sp>
    </p:spTree>
    <p:extLst>
      <p:ext uri="{BB962C8B-B14F-4D97-AF65-F5344CB8AC3E}">
        <p14:creationId xmlns:p14="http://schemas.microsoft.com/office/powerpoint/2010/main" val="244312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Firstly I’ll take a look at some of the latest diagnostic technology for CHD.</a:t>
            </a:r>
          </a:p>
          <a:p>
            <a:endParaRPr lang="en-GB" dirty="0"/>
          </a:p>
          <a:p>
            <a:r>
              <a:rPr lang="en-GB" baseline="0" dirty="0" smtClean="0"/>
              <a:t>Then what </a:t>
            </a:r>
            <a:r>
              <a:rPr lang="en-GB" dirty="0" smtClean="0"/>
              <a:t>the impact of this technology could have on the short, medium and longer term.</a:t>
            </a:r>
          </a:p>
          <a:p>
            <a:endParaRPr lang="en-GB" dirty="0"/>
          </a:p>
          <a:p>
            <a:r>
              <a:rPr lang="en-GB" dirty="0" smtClean="0"/>
              <a:t>I’ll move on to consider how this could affect insurance – the products themselves as well as focussing on underwriting and claims process .</a:t>
            </a:r>
          </a:p>
          <a:p>
            <a:endParaRPr lang="en-GB" dirty="0"/>
          </a:p>
          <a:p>
            <a:r>
              <a:rPr lang="en-GB" dirty="0" smtClean="0"/>
              <a:t>Then finally I’ll open the floor for questions /debate.</a:t>
            </a:r>
          </a:p>
          <a:p>
            <a:endParaRPr lang="en-GB" baseline="0" dirty="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3</a:t>
            </a:fld>
            <a:endParaRPr lang="en-GB" dirty="0"/>
          </a:p>
        </p:txBody>
      </p:sp>
    </p:spTree>
    <p:extLst>
      <p:ext uri="{BB962C8B-B14F-4D97-AF65-F5344CB8AC3E}">
        <p14:creationId xmlns:p14="http://schemas.microsoft.com/office/powerpoint/2010/main" val="132700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4</a:t>
            </a:fld>
            <a:endParaRPr lang="en-GB" dirty="0"/>
          </a:p>
        </p:txBody>
      </p:sp>
    </p:spTree>
    <p:extLst>
      <p:ext uri="{BB962C8B-B14F-4D97-AF65-F5344CB8AC3E}">
        <p14:creationId xmlns:p14="http://schemas.microsoft.com/office/powerpoint/2010/main" val="385550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593725"/>
            <a:ext cx="5956300" cy="3351213"/>
          </a:xfrm>
        </p:spPr>
      </p:sp>
      <p:sp>
        <p:nvSpPr>
          <p:cNvPr id="3" name="Notes Placeholder 2"/>
          <p:cNvSpPr>
            <a:spLocks noGrp="1"/>
          </p:cNvSpPr>
          <p:nvPr>
            <p:ph type="body" idx="1"/>
          </p:nvPr>
        </p:nvSpPr>
        <p:spPr>
          <a:xfrm>
            <a:off x="612789" y="4186874"/>
            <a:ext cx="5438748" cy="13880929"/>
          </a:xfrm>
        </p:spPr>
        <p:txBody>
          <a:bodyPr/>
          <a:lstStyle/>
          <a:p>
            <a:pPr marL="228600" indent="-228600">
              <a:buAutoNum type="arabicPeriod"/>
            </a:pPr>
            <a:r>
              <a:rPr lang="en-GB" dirty="0"/>
              <a:t>On the spot MI diagnosis - At last week’s British Cardiovascular Society conference in Manchester delegates heard about the exciting possibility that heart attacks could be diagnosed using a handheld device. This could in theory allow diagnosis of a heart attack to be made in A&amp;E, or even ambulances, without needing to send off blood samples for testing. The technology  uses cardiac myosin-binding protein C or </a:t>
            </a:r>
            <a:r>
              <a:rPr lang="en-GB" dirty="0" err="1"/>
              <a:t>cMyc</a:t>
            </a:r>
            <a:r>
              <a:rPr lang="en-GB" dirty="0"/>
              <a:t>. The research was carried out by King’s College London in 2017 and was part funded by the </a:t>
            </a:r>
            <a:r>
              <a:rPr lang="en-GB" dirty="0" smtClean="0"/>
              <a:t>BHF. Researchers took </a:t>
            </a:r>
            <a:r>
              <a:rPr lang="en-GB" dirty="0"/>
              <a:t>blood from patients </a:t>
            </a:r>
            <a:r>
              <a:rPr lang="en-GB" dirty="0" smtClean="0"/>
              <a:t>in Denmark travelling </a:t>
            </a:r>
            <a:r>
              <a:rPr lang="en-GB" dirty="0"/>
              <a:t>to hospital by ambulance with a </a:t>
            </a:r>
            <a:r>
              <a:rPr lang="en-GB" dirty="0" smtClean="0"/>
              <a:t>suspected </a:t>
            </a:r>
            <a:r>
              <a:rPr lang="en-GB" dirty="0"/>
              <a:t>heart attack. </a:t>
            </a:r>
            <a:r>
              <a:rPr lang="en-GB" dirty="0" err="1"/>
              <a:t>cMyC</a:t>
            </a:r>
            <a:r>
              <a:rPr lang="en-GB" dirty="0"/>
              <a:t> is found in greater concentration in those suffering an MI. In fact </a:t>
            </a:r>
            <a:r>
              <a:rPr lang="en-GB" dirty="0" err="1"/>
              <a:t>cMyC</a:t>
            </a:r>
            <a:r>
              <a:rPr lang="en-GB" dirty="0"/>
              <a:t> outperformed Troponin - 95% of those with a rise in </a:t>
            </a:r>
            <a:r>
              <a:rPr lang="en-GB" dirty="0" err="1"/>
              <a:t>cMyC</a:t>
            </a:r>
            <a:r>
              <a:rPr lang="en-GB" dirty="0"/>
              <a:t>  could be diagnosed on the spot compared to only 40% with existing Troponin tests.</a:t>
            </a:r>
          </a:p>
          <a:p>
            <a:r>
              <a:rPr lang="en-GB" dirty="0"/>
              <a:t>2. High tech scanning to predict events – During 2018 research at the University of Edinburgh by Dr Mark </a:t>
            </a:r>
            <a:r>
              <a:rPr lang="en-GB" dirty="0" err="1"/>
              <a:t>Dweck</a:t>
            </a:r>
            <a:r>
              <a:rPr lang="en-GB" dirty="0"/>
              <a:t>, is looking at novel high tech imaging techniques to determine with confidence if a patient has a stable or unstable plaque, detect blood clots as they form and explore how they dissolve away with no harm resulting. This could also allow clinicians to see if a patient is likely to have a heart attack or not, help identify those who may need more aggressive treatment and monitor the effectiveness of those on treatment to help prevent CAD/heart attack. Also at Edinburgh Dr Adriana Tavares &amp; her team with a grant from BHF for a project to develop a new type of scanning tool to spot inflammation within arteries &amp; heart muscle. Inflammation is important in the development &amp; progression of various types of heart &amp; circulatory diseases . Currently, spotting inflammation relies on tests which detect and measure levels of proteins &amp; enzymes in the blood. However, this technique doesn’t tell doctors exactly where the inflammation is happening.</a:t>
            </a:r>
          </a:p>
          <a:p>
            <a:r>
              <a:rPr lang="en-GB" dirty="0"/>
              <a:t>Dr Adriana Tavares &amp; her team have been working on a new scanning tool based on highly specialised scanning techniques called positron emission tomography (PET), which enables scientists to study different processes inside the body.</a:t>
            </a:r>
          </a:p>
          <a:p>
            <a:r>
              <a:rPr lang="en-GB" dirty="0"/>
              <a:t>3. Predict risk in healthy lives – In 2017 in the US the University of Oxford published studies into CT scans completed on a clinical cohort on patients and those undergoing surgery. They looked for inflammation in arteries by examining the surrounding fat tissue. The test could someday help doctors detect and treat heart disease in patients, who may not show signs of cardiac disease via current methods of detection. Non-invasive detection of vascular inflammation has been hailed as the ‘Holy Grail’ in cardiovascular medicine as it could allow patients at high risk for future cardiovascular events to be identified. The researchers were then able to develop a metric called the CT fat attenuation index (FAI) to help identify risk of inflammation. </a:t>
            </a:r>
          </a:p>
          <a:p>
            <a:r>
              <a:rPr lang="en-GB" dirty="0"/>
              <a:t>To identify a patient’s FAI, researchers looked at the makeup and appearance of fat surrounding arteries. They looked to see if the fat showed signs of certain biomarkers that indicate nearby arteries were inflamed. 40 patients’ FAI scores corresponded with pronounced blood vessel inflammation, as verified by a positron emission tomography (PET) scan. Authors “Many people may be at high risk for heart attack because current scans do not detect early narrowing or early signs of inflammation identified by the FAI”. The results of a larger study are expected to be published early next year, according to the researchers. </a:t>
            </a:r>
          </a:p>
          <a:p>
            <a:r>
              <a:rPr lang="en-GB" dirty="0"/>
              <a:t>Note: coronary calcium score already in existence to help determine heart attack risk. Is this test better? The study authors pointed out in their article that coronary calcium scoring “describes non-reversible structural changes of the vascular wall,” so that the damage has already occurred and using drugs such as statins has limited impact on reversing the damage. They hope the FAI could identify heart disease symptoms even earlier.</a:t>
            </a:r>
          </a:p>
          <a:p>
            <a:r>
              <a:rPr lang="en-GB" dirty="0"/>
              <a:t>4. Biomarkers for the earliest stages of disease – In the US One Brave Idea – a collaborative approach by a diverse group of scientists – Dr Calum McCrae, Chair for Scientific Innovation in the Department of Medicine at Brigham and Women’s Hospital in Boston, US. It’s described as looking for “a new solution to an old problem”. $75m dollar grant. Co-funded by AHA, Verily and Astra Zeneca. The One Brave Idea team is developing </a:t>
            </a:r>
            <a:r>
              <a:rPr lang="en-GB" b="1" dirty="0"/>
              <a:t>biomarkers for coronary heart disease (CHD) or atherosclerosis that can define the earliest stages of the disease – such as young adulthood, or even childhood.</a:t>
            </a:r>
            <a:r>
              <a:rPr lang="en-GB" dirty="0"/>
              <a:t> “These transformational technologies will lead us to new therapies and novel strategies as we comprehend the trajectory of atherosclerosis from before birth through adulthood, and, ultimately, to our primary objective: the maintenance of wellness for every individual.” 3 step mission statement </a:t>
            </a:r>
            <a:r>
              <a:rPr lang="en-GB" b="1" dirty="0"/>
              <a:t>1.</a:t>
            </a:r>
            <a:r>
              <a:rPr lang="en-GB" dirty="0"/>
              <a:t> </a:t>
            </a:r>
            <a:r>
              <a:rPr lang="en-GB" b="1" dirty="0"/>
              <a:t>New ways to analyse data  </a:t>
            </a:r>
            <a:r>
              <a:rPr lang="en-GB" dirty="0"/>
              <a:t>Leveraging existing and novel datasets, we will </a:t>
            </a:r>
            <a:r>
              <a:rPr lang="en-GB" dirty="0" err="1"/>
              <a:t>analyze</a:t>
            </a:r>
            <a:r>
              <a:rPr lang="en-GB" dirty="0"/>
              <a:t> data in new ways to understand how our biology is affected by the environment. Taking another look at these datasets in ways that have not previously been feasible will allow us to define specific subsets of CHD and drive toward new biological understanding of how CHD arises and progresses </a:t>
            </a:r>
            <a:r>
              <a:rPr lang="en-GB" b="1" dirty="0"/>
              <a:t>2. New Diagnostics </a:t>
            </a:r>
            <a:r>
              <a:rPr lang="en-GB" dirty="0"/>
              <a:t>Through a combination of existing technology or devices and the development of new tools, we aim to monitor the whole body at a molecular and cellular level to understand how the disease first emerges. Imagine if something worn on your shirt or sensors in your car could help uncover how CHD arises: that’s the future we are creating.</a:t>
            </a:r>
            <a:r>
              <a:rPr lang="en-GB" b="1" dirty="0"/>
              <a:t>3. New Prevention and Treatment Strategies </a:t>
            </a:r>
            <a:r>
              <a:rPr lang="en-GB" dirty="0"/>
              <a:t>All our efforts have one thing in mind: the patient. Through clinical studies and access to an evolving ecosystem of patient-</a:t>
            </a:r>
            <a:r>
              <a:rPr lang="en-GB" dirty="0" err="1"/>
              <a:t>centered</a:t>
            </a:r>
            <a:r>
              <a:rPr lang="en-GB" dirty="0"/>
              <a:t> research, we will rapidly translate our findings to new prevention and treatment strategies</a:t>
            </a:r>
          </a:p>
          <a:p>
            <a:pPr marL="228600" indent="-228600">
              <a:buAutoNum type="arabicPeriod"/>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5</a:t>
            </a:fld>
            <a:endParaRPr lang="en-GB" dirty="0"/>
          </a:p>
        </p:txBody>
      </p:sp>
    </p:spTree>
    <p:extLst>
      <p:ext uri="{BB962C8B-B14F-4D97-AF65-F5344CB8AC3E}">
        <p14:creationId xmlns:p14="http://schemas.microsoft.com/office/powerpoint/2010/main" val="4082940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6</a:t>
            </a:fld>
            <a:endParaRPr lang="en-GB" dirty="0"/>
          </a:p>
        </p:txBody>
      </p:sp>
    </p:spTree>
    <p:extLst>
      <p:ext uri="{BB962C8B-B14F-4D97-AF65-F5344CB8AC3E}">
        <p14:creationId xmlns:p14="http://schemas.microsoft.com/office/powerpoint/2010/main" val="3171079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593725"/>
            <a:ext cx="5956300" cy="3351213"/>
          </a:xfrm>
        </p:spPr>
      </p:sp>
      <p:sp>
        <p:nvSpPr>
          <p:cNvPr id="3" name="Notes Placeholder 2"/>
          <p:cNvSpPr>
            <a:spLocks noGrp="1"/>
          </p:cNvSpPr>
          <p:nvPr>
            <p:ph type="body" idx="1"/>
          </p:nvPr>
        </p:nvSpPr>
        <p:spPr>
          <a:xfrm>
            <a:off x="612789" y="4186874"/>
            <a:ext cx="5438748" cy="13880929"/>
          </a:xfrm>
        </p:spPr>
        <p:txBody>
          <a:bodyPr/>
          <a:lstStyle/>
          <a:p>
            <a:r>
              <a:rPr lang="en-GB" dirty="0" smtClean="0"/>
              <a:t>Diagnosis - Will more heart attacks be diagnosed? Or will heart attacks be more accurately identified? Will this prevent incorrect treatment approach? If heart attacks can be diagnosed in A&amp;E and in ambulances whom will be responsible for that diagnosis? The studies seemed to indicate less time in hospital with decreased costs to the NHS.</a:t>
            </a:r>
          </a:p>
          <a:p>
            <a:r>
              <a:rPr lang="en-GB" dirty="0" smtClean="0"/>
              <a:t>Prediction - If potential cardiac events can be predicted more accurately will patients undergo far more in the way of monitoring? How stable are stable plaques? If scans used to verify exactly where inflammation is, what is the availability and cost? If you can pinpoint inflammation can you always prevent it, prevent it most of the time or only some of the time?</a:t>
            </a:r>
          </a:p>
          <a:p>
            <a:r>
              <a:rPr lang="en-GB" dirty="0" smtClean="0"/>
              <a:t>Identifying early disease – what interventions will take place to prevent disease potentially occurring? How easy is it to really prevent disease?</a:t>
            </a:r>
          </a:p>
          <a:p>
            <a:endParaRPr lang="en-GB" dirty="0" smtClean="0"/>
          </a:p>
          <a:p>
            <a:r>
              <a:rPr lang="en-GB" dirty="0" smtClean="0"/>
              <a:t>Short term – more studies and research needed</a:t>
            </a:r>
          </a:p>
          <a:p>
            <a:endParaRPr lang="en-GB" dirty="0" smtClean="0"/>
          </a:p>
          <a:p>
            <a:r>
              <a:rPr lang="en-GB" dirty="0" smtClean="0"/>
              <a:t>Medium – when do such tests become mainstream – are they proven to be ‘better’ than tests in existence? Costs/efficiencies and practicalities of monitoring balanced against clinical utility</a:t>
            </a:r>
          </a:p>
          <a:p>
            <a:endParaRPr lang="en-GB" dirty="0" smtClean="0"/>
          </a:p>
          <a:p>
            <a:r>
              <a:rPr lang="en-GB" dirty="0" smtClean="0"/>
              <a:t>Longer term – Will individuals get a better outcome? Can you really change people’s behaviour for risks related to lifestyle and the environment. How far can disease be prevented in the young?</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7</a:t>
            </a:fld>
            <a:endParaRPr lang="en-GB" dirty="0"/>
          </a:p>
        </p:txBody>
      </p:sp>
    </p:spTree>
    <p:extLst>
      <p:ext uri="{BB962C8B-B14F-4D97-AF65-F5344CB8AC3E}">
        <p14:creationId xmlns:p14="http://schemas.microsoft.com/office/powerpoint/2010/main" val="151804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4" y="4778546"/>
            <a:ext cx="5438748" cy="4327354"/>
          </a:xfrm>
        </p:spPr>
        <p:txBody>
          <a:bodyPr/>
          <a:lstStyle/>
          <a:p>
            <a:r>
              <a:rPr lang="en-GB" dirty="0" smtClean="0"/>
              <a:t>Diagnosis - Will more heart attacks be diagnosed? Or will heart attacks be more accurately identified? Will this prevent incorrect treatment approach? If heart attacks can be diagnosed in A&amp;E and in ambulances whom will be responsible for that diagnosis? The studies seemed to indicate less time in hospital with decreased costs to the NHS.</a:t>
            </a:r>
          </a:p>
          <a:p>
            <a:r>
              <a:rPr lang="en-GB" dirty="0" smtClean="0"/>
              <a:t>Prediction - If potential cardiac events can be predicted more accurately will patients undergo far more in the way of monitoring? How stable are stable plaques? If scans used to verify exactly where inflammation is, what is the availability and cost? If you can pinpoint inflammation can you always prevent it, prevent it most of the time or only some of the time?</a:t>
            </a:r>
          </a:p>
          <a:p>
            <a:r>
              <a:rPr lang="en-GB" dirty="0" smtClean="0"/>
              <a:t>Identifying early disease – what interventions will take place to prevent disease potentially occurring? How easy is it to really prevent disease?</a:t>
            </a:r>
          </a:p>
          <a:p>
            <a:endParaRPr lang="en-GB" dirty="0"/>
          </a:p>
          <a:p>
            <a:r>
              <a:rPr lang="en-GB" dirty="0" smtClean="0"/>
              <a:t>Short term – more studies and research needed</a:t>
            </a:r>
          </a:p>
          <a:p>
            <a:endParaRPr lang="en-GB" dirty="0"/>
          </a:p>
          <a:p>
            <a:r>
              <a:rPr lang="en-GB" dirty="0" smtClean="0"/>
              <a:t>Medium – when do such tests become mainstream – are they proven to be ‘better’ than tests in existence? Costs/efficiencies and practicalities of monitoring balanced against clinical utility</a:t>
            </a:r>
          </a:p>
          <a:p>
            <a:endParaRPr lang="en-GB" dirty="0"/>
          </a:p>
          <a:p>
            <a:r>
              <a:rPr lang="en-GB" dirty="0" smtClean="0"/>
              <a:t>Longer term – Will individuals get a better outcome? Can you really change people’s behaviour for risks related to lifestyle and the environment. How far can disease be prevented in the young?</a:t>
            </a:r>
          </a:p>
          <a:p>
            <a:endParaRPr lang="en-GB" dirty="0"/>
          </a:p>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8</a:t>
            </a:fld>
            <a:endParaRPr lang="en-GB" dirty="0"/>
          </a:p>
        </p:txBody>
      </p:sp>
    </p:spTree>
    <p:extLst>
      <p:ext uri="{BB962C8B-B14F-4D97-AF65-F5344CB8AC3E}">
        <p14:creationId xmlns:p14="http://schemas.microsoft.com/office/powerpoint/2010/main" val="4161243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F0E5E4-104B-4690-A93D-45DFE420A5E2}" type="slidenum">
              <a:rPr lang="en-GB" smtClean="0"/>
              <a:t>9</a:t>
            </a:fld>
            <a:endParaRPr lang="en-GB" dirty="0"/>
          </a:p>
        </p:txBody>
      </p:sp>
    </p:spTree>
    <p:extLst>
      <p:ext uri="{BB962C8B-B14F-4D97-AF65-F5344CB8AC3E}">
        <p14:creationId xmlns:p14="http://schemas.microsoft.com/office/powerpoint/2010/main" val="2725589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Bildplatzhalter 4"/>
          <p:cNvSpPr>
            <a:spLocks noGrp="1"/>
          </p:cNvSpPr>
          <p:nvPr>
            <p:ph type="pic" sz="quarter" idx="13" hasCustomPrompt="1"/>
          </p:nvPr>
        </p:nvSpPr>
        <p:spPr>
          <a:xfrm>
            <a:off x="0" y="0"/>
            <a:ext cx="9144000" cy="2556000"/>
          </a:xfrm>
          <a:solidFill>
            <a:schemeClr val="tx2"/>
          </a:solidFill>
        </p:spPr>
        <p:txBody>
          <a:bodyPr tIns="720000" anchor="t" anchorCtr="1"/>
          <a:lstStyle>
            <a:lvl1pPr marL="0" indent="0">
              <a:buNone/>
              <a:defRPr baseline="0">
                <a:solidFill>
                  <a:schemeClr val="bg1"/>
                </a:solidFill>
              </a:defRPr>
            </a:lvl1pPr>
          </a:lstStyle>
          <a:p>
            <a:r>
              <a:rPr lang="en-US" dirty="0" smtClean="0"/>
              <a:t>To insert a cover picture, click on the icon in the middle.</a:t>
            </a:r>
            <a:endParaRPr lang="en-US" dirty="0"/>
          </a:p>
        </p:txBody>
      </p:sp>
      <p:sp>
        <p:nvSpPr>
          <p:cNvPr id="2" name="Title 1"/>
          <p:cNvSpPr>
            <a:spLocks noGrp="1"/>
          </p:cNvSpPr>
          <p:nvPr>
            <p:ph type="ctrTitle" hasCustomPrompt="1"/>
          </p:nvPr>
        </p:nvSpPr>
        <p:spPr>
          <a:xfrm>
            <a:off x="306000" y="2862000"/>
            <a:ext cx="6318000" cy="774000"/>
          </a:xfrm>
        </p:spPr>
        <p:txBody>
          <a:bodyPr anchor="b">
            <a:noAutofit/>
          </a:bodyPr>
          <a:lstStyle>
            <a:lvl1pPr>
              <a:lnSpc>
                <a:spcPct val="100000"/>
              </a:lnSpc>
              <a:defRPr sz="2400" cap="none" baseline="0"/>
            </a:lvl1pPr>
          </a:lstStyle>
          <a:p>
            <a:r>
              <a:rPr lang="en-US" noProof="0" dirty="0" smtClean="0"/>
              <a:t>Title 24 </a:t>
            </a:r>
            <a:r>
              <a:rPr lang="en-US" noProof="0" dirty="0" err="1" smtClean="0"/>
              <a:t>pt</a:t>
            </a:r>
            <a:r>
              <a:rPr lang="en-US" noProof="0" dirty="0" smtClean="0"/>
              <a:t>, two lines max.</a:t>
            </a:r>
            <a:endParaRPr lang="en-US" noProof="0" dirty="0"/>
          </a:p>
        </p:txBody>
      </p:sp>
      <p:sp>
        <p:nvSpPr>
          <p:cNvPr id="3" name="Subtitle 2"/>
          <p:cNvSpPr>
            <a:spLocks noGrp="1"/>
          </p:cNvSpPr>
          <p:nvPr>
            <p:ph type="subTitle" idx="1" hasCustomPrompt="1"/>
          </p:nvPr>
        </p:nvSpPr>
        <p:spPr>
          <a:xfrm>
            <a:off x="306000" y="4230000"/>
            <a:ext cx="6318000" cy="648000"/>
          </a:xfrm>
        </p:spPr>
        <p:txBody>
          <a:bodyPr anchor="b">
            <a:noAutofit/>
          </a:bodyPr>
          <a:lstStyle>
            <a:lvl1pPr marL="0" marR="0" indent="0" algn="l" defTabSz="685800" rtl="0" eaLnBrk="1" fontAlgn="auto" latinLnBrk="0" hangingPunct="1">
              <a:lnSpc>
                <a:spcPct val="100000"/>
              </a:lnSpc>
              <a:spcBef>
                <a:spcPts val="0"/>
              </a:spcBef>
              <a:spcAft>
                <a:spcPts val="0"/>
              </a:spcAft>
              <a:buClrTx/>
              <a:buSzTx/>
              <a:buFont typeface="Wingdings" pitchFamily="2" charset="2"/>
              <a:buNone/>
              <a:tabLst/>
              <a:defRPr/>
            </a:lvl1pPr>
          </a:lstStyle>
          <a:p>
            <a:r>
              <a:rPr lang="en-US" dirty="0" smtClean="0"/>
              <a:t>Date: MM/DD/YYYY</a:t>
            </a:r>
            <a:br>
              <a:rPr lang="en-US" dirty="0" smtClean="0"/>
            </a:br>
            <a:r>
              <a:rPr lang="en-US" dirty="0" smtClean="0"/>
              <a:t>Name of speaker</a:t>
            </a:r>
            <a:endParaRPr lang="en-US" dirty="0"/>
          </a:p>
        </p:txBody>
      </p:sp>
      <p:sp>
        <p:nvSpPr>
          <p:cNvPr id="7" name="Textplatzhalter 12"/>
          <p:cNvSpPr>
            <a:spLocks noGrp="1"/>
          </p:cNvSpPr>
          <p:nvPr>
            <p:ph type="body" sz="quarter" idx="12" hasCustomPrompt="1"/>
          </p:nvPr>
        </p:nvSpPr>
        <p:spPr>
          <a:xfrm>
            <a:off x="6768000" y="2340000"/>
            <a:ext cx="2376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US" dirty="0" smtClean="0"/>
              <a:t>Image: Please quote the image / source / name of Photographern</a:t>
            </a:r>
          </a:p>
        </p:txBody>
      </p:sp>
      <p:pic>
        <p:nvPicPr>
          <p:cNvPr id="14" name="Grafik 13" descr="Logo_Munich Re_42mm_RGB_R.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24325" y="4482057"/>
            <a:ext cx="1629000" cy="3628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hree pictures">
    <p:spTree>
      <p:nvGrpSpPr>
        <p:cNvPr id="1" name=""/>
        <p:cNvGrpSpPr/>
        <p:nvPr/>
      </p:nvGrpSpPr>
      <p:grpSpPr>
        <a:xfrm>
          <a:off x="0" y="0"/>
          <a:ext cx="0" cy="0"/>
          <a:chOff x="0" y="0"/>
          <a:chExt cx="0" cy="0"/>
        </a:xfrm>
      </p:grpSpPr>
      <p:sp>
        <p:nvSpPr>
          <p:cNvPr id="19" name="Bildplatzhalter 18"/>
          <p:cNvSpPr>
            <a:spLocks noGrp="1"/>
          </p:cNvSpPr>
          <p:nvPr>
            <p:ph type="pic" sz="quarter" idx="13" hasCustomPrompt="1"/>
          </p:nvPr>
        </p:nvSpPr>
        <p:spPr>
          <a:xfrm>
            <a:off x="306000" y="1206000"/>
            <a:ext cx="2638800" cy="2178000"/>
          </a:xfrm>
        </p:spPr>
        <p:txBody>
          <a:bodyPr>
            <a:normAutofit/>
          </a:bodyPr>
          <a:lstStyle>
            <a:lvl1pPr marL="0" indent="0">
              <a:buFontTx/>
              <a:buNone/>
            </a:lvl1pPr>
          </a:lstStyle>
          <a:p>
            <a:r>
              <a:rPr lang="en-US" noProof="0" dirty="0" smtClean="0"/>
              <a:t>To insert a picture, click on the icon in the middle.</a:t>
            </a:r>
            <a:endParaRPr lang="en-US" noProof="0" dirty="0"/>
          </a:p>
        </p:txBody>
      </p:sp>
      <p:sp>
        <p:nvSpPr>
          <p:cNvPr id="20" name="Bildplatzhalter 18"/>
          <p:cNvSpPr>
            <a:spLocks noGrp="1"/>
          </p:cNvSpPr>
          <p:nvPr>
            <p:ph type="pic" sz="quarter" idx="14" hasCustomPrompt="1"/>
          </p:nvPr>
        </p:nvSpPr>
        <p:spPr>
          <a:xfrm>
            <a:off x="3254400" y="1206000"/>
            <a:ext cx="2638800" cy="2178000"/>
          </a:xfrm>
        </p:spPr>
        <p:txBody>
          <a:bodyPr>
            <a:normAutofit/>
          </a:bodyPr>
          <a:lstStyle>
            <a:lvl1pPr marL="0" indent="0">
              <a:buFontTx/>
              <a:buNone/>
              <a:tabLst/>
            </a:lvl1pPr>
          </a:lstStyle>
          <a:p>
            <a:r>
              <a:rPr lang="en-US" noProof="0" dirty="0" smtClean="0"/>
              <a:t>To insert a picture, click on the icon in the middle.</a:t>
            </a:r>
            <a:endParaRPr lang="en-US" noProof="0" dirty="0"/>
          </a:p>
        </p:txBody>
      </p:sp>
      <p:sp>
        <p:nvSpPr>
          <p:cNvPr id="21" name="Bildplatzhalter 18"/>
          <p:cNvSpPr>
            <a:spLocks noGrp="1"/>
          </p:cNvSpPr>
          <p:nvPr>
            <p:ph type="pic" sz="quarter" idx="15" hasCustomPrompt="1"/>
          </p:nvPr>
        </p:nvSpPr>
        <p:spPr>
          <a:xfrm>
            <a:off x="6199200" y="1206000"/>
            <a:ext cx="2638800" cy="2178000"/>
          </a:xfrm>
        </p:spPr>
        <p:txBody>
          <a:bodyPr>
            <a:normAutofit/>
          </a:bodyPr>
          <a:lstStyle>
            <a:lvl1pPr marL="0" indent="0">
              <a:buFontTx/>
              <a:buNone/>
            </a:lvl1pPr>
          </a:lstStyle>
          <a:p>
            <a:r>
              <a:rPr lang="en-US" noProof="0" dirty="0" smtClean="0"/>
              <a:t>To insert a picture, click on the icon in the middle.</a:t>
            </a:r>
            <a:endParaRPr lang="en-US" noProof="0" dirty="0"/>
          </a:p>
        </p:txBody>
      </p:sp>
      <p:sp>
        <p:nvSpPr>
          <p:cNvPr id="23" name="Textplatzhalter 22"/>
          <p:cNvSpPr>
            <a:spLocks noGrp="1"/>
          </p:cNvSpPr>
          <p:nvPr>
            <p:ph type="body" sz="quarter" idx="16" hasCustomPrompt="1"/>
          </p:nvPr>
        </p:nvSpPr>
        <p:spPr>
          <a:xfrm>
            <a:off x="306000" y="3456001"/>
            <a:ext cx="2638800" cy="1377938"/>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US" noProof="0" dirty="0" smtClean="0"/>
              <a:t>To customise the points hierarchy, use Start &gt; Paragraph &gt; Decrease/Increase List Level</a:t>
            </a:r>
          </a:p>
          <a:p>
            <a:pPr lvl="1"/>
            <a:r>
              <a:rPr lang="en-US" noProof="0" dirty="0" smtClean="0"/>
              <a:t>Second level</a:t>
            </a:r>
          </a:p>
        </p:txBody>
      </p:sp>
      <p:sp>
        <p:nvSpPr>
          <p:cNvPr id="24" name="Textplatzhalter 22"/>
          <p:cNvSpPr>
            <a:spLocks noGrp="1"/>
          </p:cNvSpPr>
          <p:nvPr>
            <p:ph type="body" sz="quarter" idx="17" hasCustomPrompt="1"/>
          </p:nvPr>
        </p:nvSpPr>
        <p:spPr>
          <a:xfrm>
            <a:off x="3254400" y="3456000"/>
            <a:ext cx="2638800" cy="1377939"/>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US" noProof="0" dirty="0" smtClean="0"/>
              <a:t>To customise the points hierarchy, use Start &gt; Paragraph &gt; Decrease/Increase List Level.</a:t>
            </a:r>
          </a:p>
          <a:p>
            <a:pPr lvl="1"/>
            <a:r>
              <a:rPr lang="en-US" noProof="0" dirty="0" smtClean="0"/>
              <a:t>Second level</a:t>
            </a:r>
          </a:p>
        </p:txBody>
      </p:sp>
      <p:sp>
        <p:nvSpPr>
          <p:cNvPr id="25" name="Textplatzhalter 22"/>
          <p:cNvSpPr>
            <a:spLocks noGrp="1"/>
          </p:cNvSpPr>
          <p:nvPr>
            <p:ph type="body" sz="quarter" idx="18" hasCustomPrompt="1"/>
          </p:nvPr>
        </p:nvSpPr>
        <p:spPr>
          <a:xfrm>
            <a:off x="6199200" y="3456001"/>
            <a:ext cx="2638800" cy="1377938"/>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spcAft>
                <a:spcPts val="0"/>
              </a:spcAft>
            </a:pPr>
            <a:r>
              <a:rPr lang="en-US" noProof="0" dirty="0" smtClean="0"/>
              <a:t>To customise the points hierarchy, use Start &gt; Paragraph &gt; Decrease/Increase List Level.</a:t>
            </a:r>
          </a:p>
          <a:p>
            <a:pPr lvl="1"/>
            <a:r>
              <a:rPr lang="en-US" noProof="0" dirty="0" smtClean="0"/>
              <a:t>Second level</a:t>
            </a:r>
          </a:p>
        </p:txBody>
      </p:sp>
      <p:sp>
        <p:nvSpPr>
          <p:cNvPr id="12" name="Titel 11"/>
          <p:cNvSpPr>
            <a:spLocks noGrp="1"/>
          </p:cNvSpPr>
          <p:nvPr>
            <p:ph type="title" hasCustomPrompt="1"/>
          </p:nvPr>
        </p:nvSpPr>
        <p:spPr/>
        <p:txBody>
          <a:bodyPr/>
          <a:lstStyle/>
          <a:p>
            <a:r>
              <a:rPr lang="en-US" noProof="0" dirty="0" smtClean="0"/>
              <a:t>Title 20 pt, two lines max. and three pictures with text</a:t>
            </a:r>
            <a:endParaRPr lang="en-US" noProof="0" dirty="0"/>
          </a:p>
        </p:txBody>
      </p:sp>
      <p:sp>
        <p:nvSpPr>
          <p:cNvPr id="16" name="Datumsplatzhalter 15"/>
          <p:cNvSpPr>
            <a:spLocks noGrp="1"/>
          </p:cNvSpPr>
          <p:nvPr>
            <p:ph type="dt" sz="half" idx="19"/>
          </p:nvPr>
        </p:nvSpPr>
        <p:spPr/>
        <p:txBody>
          <a:bodyPr/>
          <a:lstStyle/>
          <a:p>
            <a:fld id="{7B878AA6-A234-4067-B295-532D30E1D792}" type="datetime3">
              <a:rPr lang="en-US" smtClean="0"/>
              <a:t>14 June 2018</a:t>
            </a:fld>
            <a:endParaRPr lang="en-US" dirty="0"/>
          </a:p>
        </p:txBody>
      </p:sp>
      <p:sp>
        <p:nvSpPr>
          <p:cNvPr id="17" name="Foliennummernplatzhalter 16"/>
          <p:cNvSpPr>
            <a:spLocks noGrp="1"/>
          </p:cNvSpPr>
          <p:nvPr>
            <p:ph type="sldNum" sz="quarter" idx="20"/>
          </p:nvPr>
        </p:nvSpPr>
        <p:spPr/>
        <p:txBody>
          <a:bodyPr/>
          <a:lstStyle/>
          <a:p>
            <a:fld id="{D56DB8AA-803C-49D2-90AA-1140CE72DCD7}" type="slidenum">
              <a:rPr lang="en-US" smtClean="0"/>
              <a:pPr/>
              <a:t>‹#›</a:t>
            </a:fld>
            <a:endParaRPr lang="en-US" dirty="0"/>
          </a:p>
        </p:txBody>
      </p:sp>
      <p:sp>
        <p:nvSpPr>
          <p:cNvPr id="18" name="Fußzeilenplatzhalter 17"/>
          <p:cNvSpPr>
            <a:spLocks noGrp="1"/>
          </p:cNvSpPr>
          <p:nvPr>
            <p:ph type="ftr" sz="quarter" idx="21"/>
          </p:nvPr>
        </p:nvSpPr>
        <p:spPr/>
        <p:txBody>
          <a:bodyPr/>
          <a:lstStyle/>
          <a:p>
            <a:r>
              <a:rPr lang="en-GB" smtClean="0"/>
              <a:t>FOCUS - CHD killer questions - Julie Scott Underwriting Proposition Manager UKLB</a:t>
            </a:r>
            <a:endParaRPr lang="en-US" dirty="0"/>
          </a:p>
        </p:txBody>
      </p:sp>
      <p:sp>
        <p:nvSpPr>
          <p:cNvPr id="15" name="Textplatzhalter 12"/>
          <p:cNvSpPr>
            <a:spLocks noGrp="1"/>
          </p:cNvSpPr>
          <p:nvPr>
            <p:ph type="body" sz="quarter" idx="23" hasCustomPrompt="1"/>
          </p:nvPr>
        </p:nvSpPr>
        <p:spPr>
          <a:xfrm>
            <a:off x="568800" y="3222000"/>
            <a:ext cx="2376000" cy="162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US" dirty="0" smtClean="0"/>
              <a:t>Image: Please quote the image / source / name of Photographern</a:t>
            </a:r>
          </a:p>
        </p:txBody>
      </p:sp>
      <p:sp>
        <p:nvSpPr>
          <p:cNvPr id="14" name="Textplatzhalter 12"/>
          <p:cNvSpPr>
            <a:spLocks noGrp="1"/>
          </p:cNvSpPr>
          <p:nvPr>
            <p:ph type="body" sz="quarter" idx="22" hasCustomPrompt="1"/>
          </p:nvPr>
        </p:nvSpPr>
        <p:spPr>
          <a:xfrm>
            <a:off x="3517200" y="3222000"/>
            <a:ext cx="2376000" cy="162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US" dirty="0" smtClean="0"/>
              <a:t>Image: Please quote the image / source / name of Photographern</a:t>
            </a:r>
          </a:p>
        </p:txBody>
      </p:sp>
      <p:sp>
        <p:nvSpPr>
          <p:cNvPr id="13" name="Textplatzhalter 12"/>
          <p:cNvSpPr>
            <a:spLocks noGrp="1"/>
          </p:cNvSpPr>
          <p:nvPr>
            <p:ph type="body" sz="quarter" idx="12" hasCustomPrompt="1"/>
          </p:nvPr>
        </p:nvSpPr>
        <p:spPr>
          <a:xfrm>
            <a:off x="6462000" y="3222000"/>
            <a:ext cx="2376000" cy="162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US" dirty="0" smtClean="0"/>
              <a:t>Image: Please quote the image / source / name of Photographern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77">
          <p15:clr>
            <a:srgbClr val="FBAE40"/>
          </p15:clr>
        </p15:guide>
        <p15:guide id="2" pos="1854">
          <p15:clr>
            <a:srgbClr val="FBAE40"/>
          </p15:clr>
        </p15:guide>
        <p15:guide id="3" pos="2051">
          <p15:clr>
            <a:srgbClr val="FBAE40"/>
          </p15:clr>
        </p15:guide>
        <p15:guide id="4" pos="3711">
          <p15:clr>
            <a:srgbClr val="FBAE40"/>
          </p15:clr>
        </p15:guide>
        <p15:guide id="5" pos="390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picture with text">
    <p:spTree>
      <p:nvGrpSpPr>
        <p:cNvPr id="1" name=""/>
        <p:cNvGrpSpPr/>
        <p:nvPr/>
      </p:nvGrpSpPr>
      <p:grpSpPr>
        <a:xfrm>
          <a:off x="0" y="0"/>
          <a:ext cx="0" cy="0"/>
          <a:chOff x="0" y="0"/>
          <a:chExt cx="0" cy="0"/>
        </a:xfrm>
      </p:grpSpPr>
      <p:sp>
        <p:nvSpPr>
          <p:cNvPr id="13" name="Textplatzhalter 12"/>
          <p:cNvSpPr>
            <a:spLocks noGrp="1"/>
          </p:cNvSpPr>
          <p:nvPr>
            <p:ph type="body" sz="quarter" idx="14" hasCustomPrompt="1"/>
          </p:nvPr>
        </p:nvSpPr>
        <p:spPr>
          <a:xfrm>
            <a:off x="5994000" y="1206000"/>
            <a:ext cx="2844000" cy="3628800"/>
          </a:xfrm>
          <a:noFill/>
          <a:effectLst/>
        </p:spPr>
        <p:txBody>
          <a:bodyPr lIns="0" tIns="0" rIns="0" bIns="0">
            <a:noAutofit/>
          </a:bodyPr>
          <a:lstStyle>
            <a:lvl1pPr>
              <a:defRPr/>
            </a:lvl1pPr>
          </a:lstStyle>
          <a:p>
            <a:pPr lvl="0"/>
            <a:r>
              <a:rPr lang="en-US" noProof="0" dirty="0" smtClean="0"/>
              <a:t>To customise the points hierarchy, use Start &gt; Paragraph &gt; Decrease/Increase List Level.</a:t>
            </a:r>
          </a:p>
          <a:p>
            <a:pPr lvl="1"/>
            <a:r>
              <a:rPr lang="en-US" noProof="0" dirty="0" smtClean="0"/>
              <a:t>Second level</a:t>
            </a:r>
          </a:p>
          <a:p>
            <a:pPr lvl="2"/>
            <a:r>
              <a:rPr lang="en-US" noProof="0" dirty="0" smtClean="0"/>
              <a:t>Third level</a:t>
            </a:r>
          </a:p>
          <a:p>
            <a:pPr lvl="3"/>
            <a:r>
              <a:rPr lang="en-US" noProof="0" dirty="0" smtClean="0"/>
              <a:t>Fourth level</a:t>
            </a:r>
          </a:p>
        </p:txBody>
      </p:sp>
      <p:sp>
        <p:nvSpPr>
          <p:cNvPr id="8" name="Titel 7"/>
          <p:cNvSpPr>
            <a:spLocks noGrp="1"/>
          </p:cNvSpPr>
          <p:nvPr>
            <p:ph type="title" hasCustomPrompt="1"/>
          </p:nvPr>
        </p:nvSpPr>
        <p:spPr/>
        <p:txBody>
          <a:bodyPr/>
          <a:lstStyle/>
          <a:p>
            <a:r>
              <a:rPr lang="en-US" noProof="0" dirty="0" smtClean="0"/>
              <a:t>Title 20 pt, two lines max. and picture with text</a:t>
            </a:r>
            <a:endParaRPr lang="en-US" noProof="0" dirty="0"/>
          </a:p>
        </p:txBody>
      </p:sp>
      <p:sp>
        <p:nvSpPr>
          <p:cNvPr id="14" name="Bildplatzhalter 13"/>
          <p:cNvSpPr>
            <a:spLocks noGrp="1"/>
          </p:cNvSpPr>
          <p:nvPr>
            <p:ph type="pic" sz="quarter" idx="19" hasCustomPrompt="1"/>
          </p:nvPr>
        </p:nvSpPr>
        <p:spPr>
          <a:xfrm>
            <a:off x="306000" y="1206000"/>
            <a:ext cx="5382000" cy="3628800"/>
          </a:xfrm>
        </p:spPr>
        <p:txBody>
          <a:bodyPr/>
          <a:lstStyle>
            <a:lvl1pPr marL="0" indent="0">
              <a:buNone/>
              <a:defRPr/>
            </a:lvl1pPr>
          </a:lstStyle>
          <a:p>
            <a:r>
              <a:rPr lang="en-US" dirty="0" smtClean="0"/>
              <a:t>To insert a picture, click on the icon in the middle.</a:t>
            </a:r>
            <a:endParaRPr lang="en-US" dirty="0"/>
          </a:p>
        </p:txBody>
      </p:sp>
      <p:sp>
        <p:nvSpPr>
          <p:cNvPr id="12" name="Datumsplatzhalter 11"/>
          <p:cNvSpPr>
            <a:spLocks noGrp="1"/>
          </p:cNvSpPr>
          <p:nvPr>
            <p:ph type="dt" sz="half" idx="20"/>
          </p:nvPr>
        </p:nvSpPr>
        <p:spPr/>
        <p:txBody>
          <a:bodyPr/>
          <a:lstStyle/>
          <a:p>
            <a:fld id="{94A65B85-2BA0-4AAB-9C30-B20FFC7F0C01}" type="datetime3">
              <a:rPr lang="en-US" smtClean="0"/>
              <a:t>14 June 2018</a:t>
            </a:fld>
            <a:endParaRPr lang="en-US" dirty="0"/>
          </a:p>
        </p:txBody>
      </p:sp>
      <p:sp>
        <p:nvSpPr>
          <p:cNvPr id="15" name="Foliennummernplatzhalter 14"/>
          <p:cNvSpPr>
            <a:spLocks noGrp="1"/>
          </p:cNvSpPr>
          <p:nvPr>
            <p:ph type="sldNum" sz="quarter" idx="21"/>
          </p:nvPr>
        </p:nvSpPr>
        <p:spPr/>
        <p:txBody>
          <a:bodyPr/>
          <a:lstStyle/>
          <a:p>
            <a:fld id="{D56DB8AA-803C-49D2-90AA-1140CE72DCD7}" type="slidenum">
              <a:rPr lang="en-US" smtClean="0"/>
              <a:pPr/>
              <a:t>‹#›</a:t>
            </a:fld>
            <a:endParaRPr lang="en-US" dirty="0"/>
          </a:p>
        </p:txBody>
      </p:sp>
      <p:sp>
        <p:nvSpPr>
          <p:cNvPr id="16" name="Fußzeilenplatzhalter 15"/>
          <p:cNvSpPr>
            <a:spLocks noGrp="1"/>
          </p:cNvSpPr>
          <p:nvPr>
            <p:ph type="ftr" sz="quarter" idx="22"/>
          </p:nvPr>
        </p:nvSpPr>
        <p:spPr/>
        <p:txBody>
          <a:bodyPr/>
          <a:lstStyle/>
          <a:p>
            <a:r>
              <a:rPr lang="en-GB" smtClean="0"/>
              <a:t>FOCUS - CHD killer questions - Julie Scott Underwriting Proposition Manager UKLB</a:t>
            </a:r>
            <a:endParaRPr lang="en-US" dirty="0"/>
          </a:p>
        </p:txBody>
      </p:sp>
      <p:sp>
        <p:nvSpPr>
          <p:cNvPr id="9" name="Textplatzhalter 12"/>
          <p:cNvSpPr>
            <a:spLocks noGrp="1"/>
          </p:cNvSpPr>
          <p:nvPr>
            <p:ph type="body" sz="quarter" idx="12" hasCustomPrompt="1"/>
          </p:nvPr>
        </p:nvSpPr>
        <p:spPr>
          <a:xfrm>
            <a:off x="3312000" y="4618800"/>
            <a:ext cx="2376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US" dirty="0" smtClean="0"/>
              <a:t>Image: Please quote the image / source / name of Photographern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7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itle and content with text">
    <p:spTree>
      <p:nvGrpSpPr>
        <p:cNvPr id="1" name=""/>
        <p:cNvGrpSpPr/>
        <p:nvPr/>
      </p:nvGrpSpPr>
      <p:grpSpPr>
        <a:xfrm>
          <a:off x="0" y="0"/>
          <a:ext cx="0" cy="0"/>
          <a:chOff x="0" y="0"/>
          <a:chExt cx="0" cy="0"/>
        </a:xfrm>
      </p:grpSpPr>
      <p:sp>
        <p:nvSpPr>
          <p:cNvPr id="13" name="Textplatzhalter 12"/>
          <p:cNvSpPr>
            <a:spLocks noGrp="1"/>
          </p:cNvSpPr>
          <p:nvPr>
            <p:ph type="body" sz="quarter" idx="14" hasCustomPrompt="1"/>
          </p:nvPr>
        </p:nvSpPr>
        <p:spPr>
          <a:xfrm>
            <a:off x="5994000" y="1206000"/>
            <a:ext cx="2844000" cy="3628800"/>
          </a:xfrm>
          <a:noFill/>
          <a:effectLst/>
        </p:spPr>
        <p:txBody>
          <a:bodyPr lIns="0" tIns="0" rIns="0" bIns="0">
            <a:noAutofit/>
          </a:bodyPr>
          <a:lstStyle/>
          <a:p>
            <a:pPr lvl="0"/>
            <a:r>
              <a:rPr lang="en-US" noProof="0" dirty="0" smtClean="0"/>
              <a:t>To customise the points hierarchy, use Start &gt; Paragraph &gt; Decrease/Increase List Level.</a:t>
            </a:r>
          </a:p>
          <a:p>
            <a:pPr lvl="1"/>
            <a:r>
              <a:rPr lang="en-US" noProof="0" dirty="0" smtClean="0"/>
              <a:t>Second level</a:t>
            </a:r>
          </a:p>
          <a:p>
            <a:pPr lvl="2"/>
            <a:r>
              <a:rPr lang="en-US" noProof="0" dirty="0" smtClean="0"/>
              <a:t>Third level</a:t>
            </a:r>
          </a:p>
          <a:p>
            <a:pPr lvl="3"/>
            <a:r>
              <a:rPr lang="en-US" noProof="0" dirty="0" smtClean="0"/>
              <a:t>Fourth level</a:t>
            </a:r>
          </a:p>
        </p:txBody>
      </p:sp>
      <p:sp>
        <p:nvSpPr>
          <p:cNvPr id="8" name="Titel 7"/>
          <p:cNvSpPr>
            <a:spLocks noGrp="1"/>
          </p:cNvSpPr>
          <p:nvPr>
            <p:ph type="title" hasCustomPrompt="1"/>
          </p:nvPr>
        </p:nvSpPr>
        <p:spPr/>
        <p:txBody>
          <a:bodyPr/>
          <a:lstStyle/>
          <a:p>
            <a:r>
              <a:rPr lang="en-US" noProof="0" dirty="0" smtClean="0"/>
              <a:t>Title 20 pt, two lines max. and contents with comments column</a:t>
            </a:r>
            <a:endParaRPr lang="en-US" noProof="0" dirty="0"/>
          </a:p>
        </p:txBody>
      </p:sp>
      <p:sp>
        <p:nvSpPr>
          <p:cNvPr id="14" name="Inhaltsplatzhalter 16"/>
          <p:cNvSpPr>
            <a:spLocks noGrp="1"/>
          </p:cNvSpPr>
          <p:nvPr>
            <p:ph sz="quarter" idx="19" hasCustomPrompt="1"/>
          </p:nvPr>
        </p:nvSpPr>
        <p:spPr>
          <a:xfrm>
            <a:off x="306000" y="1530000"/>
            <a:ext cx="5382000" cy="3304800"/>
          </a:xfrm>
          <a:noFill/>
          <a:effectLst/>
        </p:spPr>
        <p:txBody>
          <a:bodyPr>
            <a:noAutofit/>
          </a:bodyPr>
          <a:lstStyle>
            <a:lvl1pPr marL="0" indent="0">
              <a:spcAft>
                <a:spcPts val="0"/>
              </a:spcAft>
              <a:buFontTx/>
              <a:buNone/>
              <a:defRPr/>
            </a:lvl1pPr>
          </a:lstStyle>
          <a:p>
            <a:pPr lvl="0"/>
            <a:r>
              <a:rPr lang="en-US" dirty="0" smtClean="0"/>
              <a:t>To insert a table, chart, SmartArt graphic, picture or online graphic, click on the icon in the middle.</a:t>
            </a:r>
            <a:endParaRPr dirty="0"/>
          </a:p>
        </p:txBody>
      </p:sp>
      <p:sp>
        <p:nvSpPr>
          <p:cNvPr id="2" name="Datumsplatzhalter 13"/>
          <p:cNvSpPr>
            <a:spLocks noGrp="1"/>
          </p:cNvSpPr>
          <p:nvPr>
            <p:ph type="dt" sz="half" idx="16"/>
          </p:nvPr>
        </p:nvSpPr>
        <p:spPr/>
        <p:txBody>
          <a:bodyPr/>
          <a:lstStyle/>
          <a:p>
            <a:fld id="{E02607DD-FA43-469E-90D9-4F925199A1B9}" type="datetime3">
              <a:rPr lang="en-US" smtClean="0"/>
              <a:t>14 June 2018</a:t>
            </a:fld>
            <a:endParaRPr lang="en-US" dirty="0"/>
          </a:p>
        </p:txBody>
      </p:sp>
      <p:sp>
        <p:nvSpPr>
          <p:cNvPr id="15" name="Foliennummernplatzhalter 14"/>
          <p:cNvSpPr>
            <a:spLocks noGrp="1"/>
          </p:cNvSpPr>
          <p:nvPr>
            <p:ph type="sldNum" sz="quarter" idx="17"/>
          </p:nvPr>
        </p:nvSpPr>
        <p:spPr/>
        <p:txBody>
          <a:bodyPr/>
          <a:lstStyle/>
          <a:p>
            <a:fld id="{D56DB8AA-803C-49D2-90AA-1140CE72DCD7}" type="slidenum">
              <a:rPr lang="en-US" smtClean="0"/>
              <a:pPr/>
              <a:t>‹#›</a:t>
            </a:fld>
            <a:endParaRPr lang="en-US" dirty="0"/>
          </a:p>
        </p:txBody>
      </p:sp>
      <p:sp>
        <p:nvSpPr>
          <p:cNvPr id="16" name="Fußzeilenplatzhalter 15"/>
          <p:cNvSpPr>
            <a:spLocks noGrp="1"/>
          </p:cNvSpPr>
          <p:nvPr>
            <p:ph type="ftr" sz="quarter" idx="18"/>
          </p:nvPr>
        </p:nvSpPr>
        <p:spPr/>
        <p:txBody>
          <a:bodyPr/>
          <a:lstStyle/>
          <a:p>
            <a:r>
              <a:rPr lang="en-GB" smtClean="0"/>
              <a:t>FOCUS - CHD killer questions - Julie Scott Underwriting Proposition Manager UKLB</a:t>
            </a:r>
            <a:endParaRPr lang="en-US" dirty="0"/>
          </a:p>
        </p:txBody>
      </p:sp>
      <p:sp>
        <p:nvSpPr>
          <p:cNvPr id="12" name="Textplatzhalter 8"/>
          <p:cNvSpPr>
            <a:spLocks noGrp="1"/>
          </p:cNvSpPr>
          <p:nvPr>
            <p:ph type="body" sz="quarter" idx="11" hasCustomPrompt="1"/>
          </p:nvPr>
        </p:nvSpPr>
        <p:spPr>
          <a:xfrm>
            <a:off x="306000" y="1206000"/>
            <a:ext cx="5382000" cy="324000"/>
          </a:xfrm>
          <a:noFill/>
        </p:spPr>
        <p:txBody>
          <a:bodyPr lIns="0" tIns="0" rIns="0" bIns="0" anchor="t">
            <a:noAutofit/>
          </a:bodyPr>
          <a:lstStyle>
            <a:lvl1pPr marL="0" indent="0">
              <a:lnSpc>
                <a:spcPct val="100000"/>
              </a:lnSpc>
              <a:spcBef>
                <a:spcPts val="0"/>
              </a:spcBef>
              <a:buFontTx/>
              <a:buNone/>
              <a:defRPr sz="1600" b="0">
                <a:solidFill>
                  <a:schemeClr val="accent1"/>
                </a:solidFill>
              </a:defRPr>
            </a:lvl1pPr>
          </a:lstStyle>
          <a:p>
            <a:pPr lvl="0"/>
            <a:r>
              <a:rPr lang="en-US" noProof="0" dirty="0" smtClean="0"/>
              <a:t>Heading 16 pt, single 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965">
          <p15:clr>
            <a:srgbClr val="FBAE40"/>
          </p15:clr>
        </p15:guide>
        <p15:guide id="2" pos="37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Rechteck 1"/>
          <p:cNvSpPr/>
          <p:nvPr/>
        </p:nvSpPr>
        <p:spPr>
          <a:xfrm>
            <a:off x="0" y="1075500"/>
            <a:ext cx="9144000" cy="40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platzhalter 10"/>
          <p:cNvSpPr>
            <a:spLocks noGrp="1"/>
          </p:cNvSpPr>
          <p:nvPr>
            <p:ph type="body" sz="quarter" idx="10" hasCustomPrompt="1"/>
          </p:nvPr>
        </p:nvSpPr>
        <p:spPr>
          <a:xfrm>
            <a:off x="612000" y="4212000"/>
            <a:ext cx="7920000" cy="324000"/>
          </a:xfrm>
        </p:spPr>
        <p:txBody>
          <a:bodyPr>
            <a:noAutofit/>
          </a:bodyPr>
          <a:lstStyle>
            <a:lvl1pPr marL="0" indent="0">
              <a:lnSpc>
                <a:spcPct val="100000"/>
              </a:lnSpc>
              <a:spcAft>
                <a:spcPts val="0"/>
              </a:spcAft>
              <a:buFontTx/>
              <a:buNone/>
              <a:defRPr sz="2200" i="0">
                <a:solidFill>
                  <a:schemeClr val="bg1"/>
                </a:solidFill>
              </a:defRPr>
            </a:lvl1pPr>
            <a:lvl2pPr marL="0" indent="0">
              <a:lnSpc>
                <a:spcPct val="100000"/>
              </a:lnSpc>
              <a:buFontTx/>
              <a:buNone/>
              <a:defRPr sz="2200">
                <a:solidFill>
                  <a:schemeClr val="bg1"/>
                </a:solidFill>
              </a:defRPr>
            </a:lvl2pPr>
            <a:lvl3pPr marL="0" indent="0">
              <a:lnSpc>
                <a:spcPct val="100000"/>
              </a:lnSpc>
              <a:buFontTx/>
              <a:buNone/>
              <a:defRPr sz="2200">
                <a:solidFill>
                  <a:schemeClr val="bg1"/>
                </a:solidFill>
              </a:defRPr>
            </a:lvl3pPr>
            <a:lvl4pPr marL="0" indent="0">
              <a:lnSpc>
                <a:spcPct val="100000"/>
              </a:lnSpc>
              <a:buFontTx/>
              <a:buNone/>
              <a:defRPr sz="2200">
                <a:solidFill>
                  <a:schemeClr val="bg1"/>
                </a:solidFill>
              </a:defRPr>
            </a:lvl4pPr>
            <a:lvl5pPr marL="0" indent="0">
              <a:lnSpc>
                <a:spcPct val="100000"/>
              </a:lnSpc>
              <a:buFontTx/>
              <a:buNone/>
              <a:defRPr sz="2200">
                <a:solidFill>
                  <a:schemeClr val="bg1"/>
                </a:solidFill>
              </a:defRPr>
            </a:lvl5pPr>
            <a:lvl6pPr marL="0" indent="0">
              <a:lnSpc>
                <a:spcPct val="100000"/>
              </a:lnSpc>
              <a:buFontTx/>
              <a:buNone/>
              <a:defRPr sz="2200">
                <a:solidFill>
                  <a:schemeClr val="bg1"/>
                </a:solidFill>
              </a:defRPr>
            </a:lvl6pPr>
            <a:lvl7pPr marL="0" indent="0">
              <a:lnSpc>
                <a:spcPct val="100000"/>
              </a:lnSpc>
              <a:buFontTx/>
              <a:buNone/>
              <a:defRPr sz="2200">
                <a:solidFill>
                  <a:schemeClr val="bg1"/>
                </a:solidFill>
              </a:defRPr>
            </a:lvl7pPr>
            <a:lvl8pPr marL="0" indent="0">
              <a:lnSpc>
                <a:spcPct val="100000"/>
              </a:lnSpc>
              <a:buFontTx/>
              <a:buNone/>
              <a:defRPr sz="2200">
                <a:solidFill>
                  <a:schemeClr val="bg1"/>
                </a:solidFill>
              </a:defRPr>
            </a:lvl8pPr>
            <a:lvl9pPr marL="0" indent="0">
              <a:lnSpc>
                <a:spcPct val="100000"/>
              </a:lnSpc>
              <a:buFontTx/>
              <a:buNone/>
              <a:defRPr sz="2200">
                <a:solidFill>
                  <a:schemeClr val="bg1"/>
                </a:solidFill>
              </a:defRPr>
            </a:lvl9pPr>
          </a:lstStyle>
          <a:p>
            <a:pPr lvl="0"/>
            <a:r>
              <a:rPr lang="en-US" noProof="0" dirty="0" smtClean="0"/>
              <a:t>Author, two lines max.</a:t>
            </a:r>
          </a:p>
        </p:txBody>
      </p:sp>
      <p:sp>
        <p:nvSpPr>
          <p:cNvPr id="9" name="Titel 8"/>
          <p:cNvSpPr>
            <a:spLocks noGrp="1"/>
          </p:cNvSpPr>
          <p:nvPr>
            <p:ph type="title" hasCustomPrompt="1"/>
          </p:nvPr>
        </p:nvSpPr>
        <p:spPr>
          <a:xfrm>
            <a:off x="612000" y="1511999"/>
            <a:ext cx="7920000" cy="2394261"/>
          </a:xfrm>
        </p:spPr>
        <p:txBody>
          <a:bodyPr anchor="b" anchorCtr="0">
            <a:noAutofit/>
          </a:bodyPr>
          <a:lstStyle>
            <a:lvl1pPr>
              <a:defRPr sz="4000" b="0" cap="none" baseline="0">
                <a:solidFill>
                  <a:schemeClr val="bg1"/>
                </a:solidFill>
              </a:defRPr>
            </a:lvl1pPr>
          </a:lstStyle>
          <a:p>
            <a:r>
              <a:rPr lang="en-US" noProof="0" dirty="0" smtClean="0"/>
              <a:t>Separating slide 40 pt, with multi-line quotation</a:t>
            </a:r>
            <a:endParaRPr 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
          <p15:clr>
            <a:srgbClr val="FBAE40"/>
          </p15:clr>
        </p15:guide>
        <p15:guide id="2" pos="537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paration slide with picture selection">
    <p:spTree>
      <p:nvGrpSpPr>
        <p:cNvPr id="1" name=""/>
        <p:cNvGrpSpPr/>
        <p:nvPr/>
      </p:nvGrpSpPr>
      <p:grpSpPr>
        <a:xfrm>
          <a:off x="0" y="0"/>
          <a:ext cx="0" cy="0"/>
          <a:chOff x="0" y="0"/>
          <a:chExt cx="0" cy="0"/>
        </a:xfrm>
      </p:grpSpPr>
      <p:sp>
        <p:nvSpPr>
          <p:cNvPr id="10" name="Bildplatzhalter 9"/>
          <p:cNvSpPr>
            <a:spLocks noGrp="1"/>
          </p:cNvSpPr>
          <p:nvPr>
            <p:ph type="pic" sz="quarter" idx="10" hasCustomPrompt="1"/>
          </p:nvPr>
        </p:nvSpPr>
        <p:spPr>
          <a:xfrm>
            <a:off x="0" y="1076400"/>
            <a:ext cx="9144000" cy="4068000"/>
          </a:xfrm>
          <a:solidFill>
            <a:schemeClr val="tx2"/>
          </a:solidFill>
        </p:spPr>
        <p:txBody>
          <a:bodyPr tIns="1260000" anchor="t" anchorCtr="1"/>
          <a:lstStyle>
            <a:lvl1pPr>
              <a:buFontTx/>
              <a:buNone/>
              <a:defRPr>
                <a:solidFill>
                  <a:schemeClr val="bg1"/>
                </a:solidFill>
              </a:defRPr>
            </a:lvl1pPr>
          </a:lstStyle>
          <a:p>
            <a:r>
              <a:rPr lang="en-US" dirty="0" smtClean="0"/>
              <a:t>To insert a picture, click on the icon in the middle.</a:t>
            </a:r>
            <a:endParaRPr lang="en-US" dirty="0"/>
          </a:p>
        </p:txBody>
      </p:sp>
      <p:sp>
        <p:nvSpPr>
          <p:cNvPr id="4" name="Titel 8"/>
          <p:cNvSpPr>
            <a:spLocks noGrp="1"/>
          </p:cNvSpPr>
          <p:nvPr>
            <p:ph type="title" hasCustomPrompt="1"/>
          </p:nvPr>
        </p:nvSpPr>
        <p:spPr/>
        <p:txBody>
          <a:bodyPr/>
          <a:lstStyle>
            <a:lvl1pPr>
              <a:defRPr/>
            </a:lvl1pPr>
          </a:lstStyle>
          <a:p>
            <a:r>
              <a:rPr lang="en-US" dirty="0" smtClean="0"/>
              <a:t>Separating slide 20 pt, three lines max. with background picture</a:t>
            </a:r>
            <a:endParaRPr lang="en-US" dirty="0"/>
          </a:p>
        </p:txBody>
      </p:sp>
      <p:sp>
        <p:nvSpPr>
          <p:cNvPr id="5" name="Textplatzhalter 12"/>
          <p:cNvSpPr>
            <a:spLocks noGrp="1"/>
          </p:cNvSpPr>
          <p:nvPr>
            <p:ph type="body" sz="quarter" idx="12" hasCustomPrompt="1"/>
          </p:nvPr>
        </p:nvSpPr>
        <p:spPr>
          <a:xfrm>
            <a:off x="6768000" y="4927500"/>
            <a:ext cx="2376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US" dirty="0" smtClean="0"/>
              <a:t>Image: Please quote the image / source / name of Photographern</a:t>
            </a:r>
          </a:p>
        </p:txBody>
      </p:sp>
      <p:sp>
        <p:nvSpPr>
          <p:cNvPr id="13" name="Textplatzhalter 10"/>
          <p:cNvSpPr>
            <a:spLocks noGrp="1"/>
          </p:cNvSpPr>
          <p:nvPr>
            <p:ph type="body" sz="quarter" idx="11" hasCustomPrompt="1"/>
          </p:nvPr>
        </p:nvSpPr>
        <p:spPr>
          <a:xfrm>
            <a:off x="306000" y="2065500"/>
            <a:ext cx="3384000" cy="3078000"/>
          </a:xfrm>
        </p:spPr>
        <p:txBody>
          <a:bodyPr wrap="none" anchor="t">
            <a:noAutofit/>
          </a:bodyPr>
          <a:lstStyle>
            <a:lvl1pPr marL="0" indent="0" algn="dist">
              <a:lnSpc>
                <a:spcPct val="100000"/>
              </a:lnSpc>
              <a:spcAft>
                <a:spcPts val="0"/>
              </a:spcAft>
              <a:buFontTx/>
              <a:buNone/>
              <a:defRPr sz="20000" baseline="0">
                <a:solidFill>
                  <a:schemeClr val="bg1"/>
                </a:solidFill>
              </a:defRPr>
            </a:lvl1pPr>
          </a:lstStyle>
          <a:p>
            <a:r>
              <a:rPr lang="en-US" dirty="0" smtClean="0"/>
              <a:t>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parating slide with background picture">
    <p:spTree>
      <p:nvGrpSpPr>
        <p:cNvPr id="1" name=""/>
        <p:cNvGrpSpPr/>
        <p:nvPr/>
      </p:nvGrpSpPr>
      <p:grpSpPr>
        <a:xfrm>
          <a:off x="0" y="0"/>
          <a:ext cx="0" cy="0"/>
          <a:chOff x="0" y="0"/>
          <a:chExt cx="0" cy="0"/>
        </a:xfrm>
      </p:grpSpPr>
      <p:sp>
        <p:nvSpPr>
          <p:cNvPr id="4" name="Titel 8"/>
          <p:cNvSpPr>
            <a:spLocks noGrp="1"/>
          </p:cNvSpPr>
          <p:nvPr>
            <p:ph type="title" hasCustomPrompt="1"/>
          </p:nvPr>
        </p:nvSpPr>
        <p:spPr>
          <a:xfrm>
            <a:off x="1440000" y="1368000"/>
            <a:ext cx="4356000" cy="1188000"/>
          </a:xfrm>
          <a:noFill/>
        </p:spPr>
        <p:txBody>
          <a:bodyPr lIns="0" tIns="0" rIns="306000" bIns="0">
            <a:noAutofit/>
          </a:bodyPr>
          <a:lstStyle>
            <a:lvl1pPr>
              <a:defRPr sz="2000" b="0" cap="none" baseline="0">
                <a:solidFill>
                  <a:schemeClr val="tx2"/>
                </a:solidFill>
              </a:defRPr>
            </a:lvl1pPr>
          </a:lstStyle>
          <a:p>
            <a:r>
              <a:rPr lang="en-US" noProof="0" dirty="0" smtClean="0"/>
              <a:t>Separating slide 20 pt, three lines max. with background picture</a:t>
            </a:r>
            <a:endParaRPr lang="en-US" noProof="0" dirty="0"/>
          </a:p>
        </p:txBody>
      </p:sp>
      <p:sp>
        <p:nvSpPr>
          <p:cNvPr id="9" name="Textplatzhalter 2"/>
          <p:cNvSpPr>
            <a:spLocks noGrp="1"/>
          </p:cNvSpPr>
          <p:nvPr>
            <p:ph type="body" sz="quarter" idx="24" hasCustomPrompt="1"/>
          </p:nvPr>
        </p:nvSpPr>
        <p:spPr>
          <a:xfrm>
            <a:off x="90000" y="612000"/>
            <a:ext cx="1260000" cy="1800225"/>
          </a:xfrm>
          <a:noFill/>
        </p:spPr>
        <p:txBody>
          <a:bodyPr>
            <a:noAutofit/>
          </a:bodyPr>
          <a:lstStyle>
            <a:lvl1pPr marL="0" indent="0" algn="r">
              <a:buFontTx/>
              <a:buNone/>
              <a:defRPr sz="8000">
                <a:solidFill>
                  <a:schemeClr val="accent1"/>
                </a:solidFill>
              </a:defRPr>
            </a:lvl1pPr>
          </a:lstStyle>
          <a:p>
            <a:pPr lvl="0"/>
            <a:r>
              <a:rPr lang="en-US" dirty="0" smtClean="0"/>
              <a:t>1</a:t>
            </a:r>
            <a:endParaRPr lang="en-US" dirty="0"/>
          </a:p>
        </p:txBody>
      </p:sp>
      <p:sp>
        <p:nvSpPr>
          <p:cNvPr id="15" name="Bildplatzhalter 14"/>
          <p:cNvSpPr>
            <a:spLocks noGrp="1"/>
          </p:cNvSpPr>
          <p:nvPr>
            <p:ph type="pic" sz="quarter" idx="10" hasCustomPrompt="1"/>
          </p:nvPr>
        </p:nvSpPr>
        <p:spPr>
          <a:xfrm>
            <a:off x="0" y="0"/>
            <a:ext cx="9144000" cy="5144400"/>
          </a:xfrm>
          <a:custGeom>
            <a:avLst/>
            <a:gdLst>
              <a:gd name="connsiteX0" fmla="*/ 0 w 9144000"/>
              <a:gd name="connsiteY0" fmla="*/ 0 h 5144400"/>
              <a:gd name="connsiteX1" fmla="*/ 9144000 w 9144000"/>
              <a:gd name="connsiteY1" fmla="*/ 0 h 5144400"/>
              <a:gd name="connsiteX2" fmla="*/ 9144000 w 9144000"/>
              <a:gd name="connsiteY2" fmla="*/ 5144400 h 5144400"/>
              <a:gd name="connsiteX3" fmla="*/ 0 w 9144000"/>
              <a:gd name="connsiteY3" fmla="*/ 5144400 h 5144400"/>
              <a:gd name="connsiteX4" fmla="*/ 0 w 9144000"/>
              <a:gd name="connsiteY4" fmla="*/ 2556000 h 5144400"/>
              <a:gd name="connsiteX5" fmla="*/ 5795963 w 9144000"/>
              <a:gd name="connsiteY5" fmla="*/ 2556000 h 5144400"/>
              <a:gd name="connsiteX6" fmla="*/ 5795963 w 9144000"/>
              <a:gd name="connsiteY6" fmla="*/ 612000 h 5144400"/>
              <a:gd name="connsiteX7" fmla="*/ 0 w 9144000"/>
              <a:gd name="connsiteY7" fmla="*/ 6120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4400">
                <a:moveTo>
                  <a:pt x="0" y="0"/>
                </a:moveTo>
                <a:lnTo>
                  <a:pt x="9144000" y="0"/>
                </a:lnTo>
                <a:lnTo>
                  <a:pt x="9144000" y="5144400"/>
                </a:lnTo>
                <a:lnTo>
                  <a:pt x="0" y="5144400"/>
                </a:lnTo>
                <a:lnTo>
                  <a:pt x="0" y="2556000"/>
                </a:lnTo>
                <a:lnTo>
                  <a:pt x="5795963" y="2556000"/>
                </a:lnTo>
                <a:lnTo>
                  <a:pt x="5795963" y="612000"/>
                </a:lnTo>
                <a:lnTo>
                  <a:pt x="0" y="612000"/>
                </a:lnTo>
                <a:close/>
              </a:path>
            </a:pathLst>
          </a:custGeom>
          <a:solidFill>
            <a:schemeClr val="tx2"/>
          </a:solidFill>
        </p:spPr>
        <p:txBody>
          <a:bodyPr wrap="square" lIns="0" tIns="2880000" anchor="t" anchorCtr="1">
            <a:noAutofit/>
          </a:bodyPr>
          <a:lstStyle>
            <a:lvl1pPr>
              <a:buFontTx/>
              <a:buNone/>
              <a:defRPr>
                <a:solidFill>
                  <a:schemeClr val="bg1"/>
                </a:solidFill>
              </a:defRPr>
            </a:lvl1pPr>
          </a:lstStyle>
          <a:p>
            <a:r>
              <a:rPr lang="en-US" noProof="0" dirty="0" smtClean="0"/>
              <a:t>To insert a picture, click on the icon in the middle.</a:t>
            </a:r>
            <a:endParaRPr lang="en-US" noProof="0" dirty="0"/>
          </a:p>
        </p:txBody>
      </p:sp>
      <p:sp>
        <p:nvSpPr>
          <p:cNvPr id="5" name="Textplatzhalter 12"/>
          <p:cNvSpPr>
            <a:spLocks noGrp="1"/>
          </p:cNvSpPr>
          <p:nvPr>
            <p:ph type="body" sz="quarter" idx="12" hasCustomPrompt="1"/>
          </p:nvPr>
        </p:nvSpPr>
        <p:spPr>
          <a:xfrm>
            <a:off x="6768000" y="4928400"/>
            <a:ext cx="2376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US" dirty="0" smtClean="0"/>
              <a:t>Image: Please quote the image / source / name of Photographern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Background Picture and Comments Column">
    <p:spTree>
      <p:nvGrpSpPr>
        <p:cNvPr id="1" name=""/>
        <p:cNvGrpSpPr/>
        <p:nvPr/>
      </p:nvGrpSpPr>
      <p:grpSpPr>
        <a:xfrm>
          <a:off x="0" y="0"/>
          <a:ext cx="0" cy="0"/>
          <a:chOff x="0" y="0"/>
          <a:chExt cx="0" cy="0"/>
        </a:xfrm>
      </p:grpSpPr>
      <p:sp>
        <p:nvSpPr>
          <p:cNvPr id="3" name="Bildplatzhalter 2"/>
          <p:cNvSpPr>
            <a:spLocks noGrp="1"/>
          </p:cNvSpPr>
          <p:nvPr>
            <p:ph type="pic" sz="quarter" idx="19" hasCustomPrompt="1"/>
          </p:nvPr>
        </p:nvSpPr>
        <p:spPr>
          <a:xfrm>
            <a:off x="0" y="1080000"/>
            <a:ext cx="9144000" cy="4068000"/>
          </a:xfrm>
          <a:solidFill>
            <a:schemeClr val="tx2"/>
          </a:solidFill>
        </p:spPr>
        <p:txBody>
          <a:bodyPr wrap="none" lIns="0" tIns="1440000" rIns="0" bIns="0" anchor="t" anchorCtr="1"/>
          <a:lstStyle>
            <a:lvl1pPr marL="0" marR="0" indent="0" algn="ctr" defTabSz="270000" rtl="0" eaLnBrk="1" fontAlgn="auto" latinLnBrk="0" hangingPunct="1">
              <a:lnSpc>
                <a:spcPct val="110000"/>
              </a:lnSpc>
              <a:spcBef>
                <a:spcPts val="0"/>
              </a:spcBef>
              <a:spcAft>
                <a:spcPts val="600"/>
              </a:spcAft>
              <a:buClrTx/>
              <a:buSzTx/>
              <a:buFont typeface="Wingdings" pitchFamily="2" charset="2"/>
              <a:buNone/>
              <a:tabLst/>
              <a:defRPr>
                <a:solidFill>
                  <a:schemeClr val="bg1"/>
                </a:solidFill>
              </a:defRPr>
            </a:lvl1pPr>
          </a:lstStyle>
          <a:p>
            <a:r>
              <a:rPr lang="en-US" dirty="0" smtClean="0"/>
              <a:t>To insert a picture, click on</a:t>
            </a:r>
            <a:br>
              <a:rPr lang="en-US" dirty="0" smtClean="0"/>
            </a:br>
            <a:r>
              <a:rPr lang="en-US" dirty="0" smtClean="0"/>
              <a:t>the icon in the middle.</a:t>
            </a:r>
            <a:endParaRPr lang="en-US" dirty="0"/>
          </a:p>
        </p:txBody>
      </p:sp>
      <p:sp>
        <p:nvSpPr>
          <p:cNvPr id="13" name="Textplatzhalter 12"/>
          <p:cNvSpPr>
            <a:spLocks noGrp="1"/>
          </p:cNvSpPr>
          <p:nvPr>
            <p:ph type="body" sz="quarter" idx="14" hasCustomPrompt="1"/>
          </p:nvPr>
        </p:nvSpPr>
        <p:spPr>
          <a:xfrm>
            <a:off x="5994000" y="1206000"/>
            <a:ext cx="2844000" cy="3628800"/>
          </a:xfrm>
          <a:solidFill>
            <a:schemeClr val="bg1"/>
          </a:solidFill>
          <a:effectLst/>
        </p:spPr>
        <p:txBody>
          <a:bodyPr lIns="108000" tIns="72000" rIns="36000" bIns="36000">
            <a:noAutofit/>
          </a:bodyPr>
          <a:lstStyle/>
          <a:p>
            <a:pPr lvl="0"/>
            <a:r>
              <a:rPr lang="en-US" noProof="0" dirty="0" smtClean="0"/>
              <a:t>To customise the points hierarchy, use Start &gt; Paragraph &gt; Decrease/Increase List Level.</a:t>
            </a:r>
          </a:p>
          <a:p>
            <a:pPr lvl="1"/>
            <a:r>
              <a:rPr lang="en-US" noProof="0" dirty="0" smtClean="0"/>
              <a:t>Second level</a:t>
            </a:r>
          </a:p>
          <a:p>
            <a:pPr lvl="2"/>
            <a:r>
              <a:rPr lang="en-US" noProof="0" dirty="0" smtClean="0"/>
              <a:t>Third level</a:t>
            </a:r>
          </a:p>
          <a:p>
            <a:pPr lvl="3"/>
            <a:r>
              <a:rPr lang="en-US" noProof="0" dirty="0" smtClean="0"/>
              <a:t>Fourth level</a:t>
            </a:r>
          </a:p>
          <a:p>
            <a:pPr lvl="4"/>
            <a:endParaRPr lang="en-US" noProof="0" dirty="0" smtClean="0"/>
          </a:p>
        </p:txBody>
      </p:sp>
      <p:sp>
        <p:nvSpPr>
          <p:cNvPr id="8" name="Titel 7"/>
          <p:cNvSpPr>
            <a:spLocks noGrp="1"/>
          </p:cNvSpPr>
          <p:nvPr>
            <p:ph type="title" hasCustomPrompt="1"/>
          </p:nvPr>
        </p:nvSpPr>
        <p:spPr/>
        <p:txBody>
          <a:bodyPr/>
          <a:lstStyle/>
          <a:p>
            <a:r>
              <a:rPr lang="en-US" noProof="0" dirty="0" smtClean="0"/>
              <a:t>Separating slide 20 pt, two lines max. and background picture with comments column</a:t>
            </a:r>
            <a:endParaRPr lang="en-US" noProof="0" dirty="0"/>
          </a:p>
        </p:txBody>
      </p:sp>
      <p:sp>
        <p:nvSpPr>
          <p:cNvPr id="12" name="Textplatzhalter 8"/>
          <p:cNvSpPr>
            <a:spLocks noGrp="1"/>
          </p:cNvSpPr>
          <p:nvPr>
            <p:ph type="body" sz="quarter" idx="11" hasCustomPrompt="1"/>
          </p:nvPr>
        </p:nvSpPr>
        <p:spPr>
          <a:xfrm>
            <a:off x="306000" y="1270800"/>
            <a:ext cx="5382000" cy="324000"/>
          </a:xfrm>
          <a:noFill/>
        </p:spPr>
        <p:txBody>
          <a:bodyPr lIns="0" tIns="0" rIns="0" bIns="0" anchor="t">
            <a:noAutofit/>
          </a:bodyPr>
          <a:lstStyle>
            <a:lvl1pPr marL="0" indent="0">
              <a:buFontTx/>
              <a:buNone/>
              <a:defRPr sz="1600" b="0">
                <a:solidFill>
                  <a:schemeClr val="bg1"/>
                </a:solidFill>
              </a:defRPr>
            </a:lvl1pPr>
          </a:lstStyle>
          <a:p>
            <a:pPr lvl="0"/>
            <a:r>
              <a:rPr lang="en-US" noProof="0" dirty="0" smtClean="0"/>
              <a:t>Heading 16 pt, single line</a:t>
            </a:r>
          </a:p>
        </p:txBody>
      </p:sp>
      <p:sp>
        <p:nvSpPr>
          <p:cNvPr id="20" name="Textplatzhalter 12"/>
          <p:cNvSpPr>
            <a:spLocks noGrp="1"/>
          </p:cNvSpPr>
          <p:nvPr>
            <p:ph type="body" sz="quarter" idx="12" hasCustomPrompt="1"/>
          </p:nvPr>
        </p:nvSpPr>
        <p:spPr>
          <a:xfrm>
            <a:off x="6768000" y="4928400"/>
            <a:ext cx="2376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en-US" dirty="0" smtClean="0"/>
              <a:t>Image: Please quote the image / source / name of Photographern</a:t>
            </a:r>
          </a:p>
        </p:txBody>
      </p:sp>
    </p:spTree>
    <p:extLst>
      <p:ext uri="{BB962C8B-B14F-4D97-AF65-F5344CB8AC3E}">
        <p14:creationId xmlns:p14="http://schemas.microsoft.com/office/powerpoint/2010/main" val="57970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p>
            <a:r>
              <a:rPr lang="en-US" noProof="0" dirty="0" smtClean="0"/>
              <a:t>Title only 20 pt, two lines max. </a:t>
            </a:r>
            <a:endParaRPr lang="en-US" noProof="0" dirty="0"/>
          </a:p>
        </p:txBody>
      </p:sp>
      <p:sp>
        <p:nvSpPr>
          <p:cNvPr id="10" name="Datumsplatzhalter 9"/>
          <p:cNvSpPr>
            <a:spLocks noGrp="1"/>
          </p:cNvSpPr>
          <p:nvPr>
            <p:ph type="dt" sz="half" idx="10"/>
          </p:nvPr>
        </p:nvSpPr>
        <p:spPr/>
        <p:txBody>
          <a:bodyPr/>
          <a:lstStyle/>
          <a:p>
            <a:fld id="{1D62281C-3345-49F5-8363-308D7A88646F}" type="datetime3">
              <a:rPr lang="en-US" smtClean="0"/>
              <a:t>14 June 2018</a:t>
            </a:fld>
            <a:endParaRPr lang="en-US" dirty="0"/>
          </a:p>
        </p:txBody>
      </p:sp>
      <p:sp>
        <p:nvSpPr>
          <p:cNvPr id="11" name="Foliennummernplatzhalter 10"/>
          <p:cNvSpPr>
            <a:spLocks noGrp="1"/>
          </p:cNvSpPr>
          <p:nvPr>
            <p:ph type="sldNum" sz="quarter" idx="11"/>
          </p:nvPr>
        </p:nvSpPr>
        <p:spPr/>
        <p:txBody>
          <a:bodyPr/>
          <a:lstStyle/>
          <a:p>
            <a:fld id="{D56DB8AA-803C-49D2-90AA-1140CE72DCD7}" type="slidenum">
              <a:rPr lang="en-US" smtClean="0"/>
              <a:pPr/>
              <a:t>‹#›</a:t>
            </a:fld>
            <a:endParaRPr lang="en-US" dirty="0"/>
          </a:p>
        </p:txBody>
      </p:sp>
      <p:sp>
        <p:nvSpPr>
          <p:cNvPr id="12" name="Fußzeilenplatzhalter 11"/>
          <p:cNvSpPr>
            <a:spLocks noGrp="1"/>
          </p:cNvSpPr>
          <p:nvPr>
            <p:ph type="ftr" sz="quarter" idx="12"/>
          </p:nvPr>
        </p:nvSpPr>
        <p:spPr/>
        <p:txBody>
          <a:bodyPr/>
          <a:lstStyle/>
          <a:p>
            <a:r>
              <a:rPr lang="en-GB" smtClean="0"/>
              <a:t>FOCUS - CHD killer questions - Julie Scott Underwriting Proposition Manager UKLB</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2" pos="2976">
          <p15:clr>
            <a:srgbClr val="FBAE40"/>
          </p15:clr>
        </p15:guide>
        <p15:guide id="3" orient="horz" pos="2909">
          <p15:clr>
            <a:srgbClr val="FBAE40"/>
          </p15:clr>
        </p15:guide>
        <p15:guide id="4" orient="horz" pos="963">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and media clip">
    <p:bg>
      <p:bgRef idx="1001">
        <a:schemeClr val="bg1"/>
      </p:bgRef>
    </p:bg>
    <p:spTree>
      <p:nvGrpSpPr>
        <p:cNvPr id="1" name=""/>
        <p:cNvGrpSpPr/>
        <p:nvPr/>
      </p:nvGrpSpPr>
      <p:grpSpPr>
        <a:xfrm>
          <a:off x="0" y="0"/>
          <a:ext cx="0" cy="0"/>
          <a:chOff x="0" y="0"/>
          <a:chExt cx="0" cy="0"/>
        </a:xfrm>
      </p:grpSpPr>
      <p:sp>
        <p:nvSpPr>
          <p:cNvPr id="9" name="Medienplatzhalter 8"/>
          <p:cNvSpPr>
            <a:spLocks noGrp="1"/>
          </p:cNvSpPr>
          <p:nvPr>
            <p:ph type="media" sz="quarter" idx="13" hasCustomPrompt="1"/>
          </p:nvPr>
        </p:nvSpPr>
        <p:spPr>
          <a:xfrm>
            <a:off x="0" y="1076400"/>
            <a:ext cx="9144000" cy="4068000"/>
          </a:xfrm>
          <a:solidFill>
            <a:schemeClr val="tx2"/>
          </a:solidFill>
        </p:spPr>
        <p:txBody>
          <a:bodyPr tIns="1620000" anchor="t" anchorCtr="1">
            <a:noAutofit/>
          </a:bodyPr>
          <a:lstStyle>
            <a:lvl1pPr>
              <a:buFontTx/>
              <a:buNone/>
              <a:defRPr sz="1400">
                <a:solidFill>
                  <a:schemeClr val="bg1"/>
                </a:solidFill>
              </a:defRPr>
            </a:lvl1pPr>
          </a:lstStyle>
          <a:p>
            <a:r>
              <a:rPr lang="en-US" noProof="0" dirty="0" smtClean="0"/>
              <a:t>To insert a video, click on the icon in the middle.</a:t>
            </a:r>
          </a:p>
        </p:txBody>
      </p:sp>
      <p:sp>
        <p:nvSpPr>
          <p:cNvPr id="4" name="Titel 3"/>
          <p:cNvSpPr>
            <a:spLocks noGrp="1"/>
          </p:cNvSpPr>
          <p:nvPr>
            <p:ph type="title" hasCustomPrompt="1"/>
          </p:nvPr>
        </p:nvSpPr>
        <p:spPr/>
        <p:txBody>
          <a:bodyPr/>
          <a:lstStyle/>
          <a:p>
            <a:r>
              <a:rPr lang="en-US" dirty="0" smtClean="0"/>
              <a:t>Title 20 pt, two lines max. and video</a:t>
            </a:r>
            <a:endParaRPr lang="en-US" dirty="0"/>
          </a:p>
        </p:txBody>
      </p:sp>
      <p:pic>
        <p:nvPicPr>
          <p:cNvPr id="5" name="Grafik 4" descr="Logo_Munich Re_36mm_RGB_R.em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31200" y="301238"/>
            <a:ext cx="1413000" cy="3121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print">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fld id="{FB0E0BAE-B809-4316-BD2B-24E511FD92D3}" type="datetime3">
              <a:rPr lang="en-US" smtClean="0"/>
              <a:t>14 June 2018</a:t>
            </a:fld>
            <a:endParaRPr lang="en-US" dirty="0"/>
          </a:p>
        </p:txBody>
      </p:sp>
      <p:sp>
        <p:nvSpPr>
          <p:cNvPr id="11" name="Foliennummernplatzhalter 10"/>
          <p:cNvSpPr>
            <a:spLocks noGrp="1"/>
          </p:cNvSpPr>
          <p:nvPr>
            <p:ph type="sldNum" sz="quarter" idx="11"/>
          </p:nvPr>
        </p:nvSpPr>
        <p:spPr/>
        <p:txBody>
          <a:bodyPr/>
          <a:lstStyle/>
          <a:p>
            <a:fld id="{D56DB8AA-803C-49D2-90AA-1140CE72DCD7}" type="slidenum">
              <a:rPr lang="en-US" smtClean="0"/>
              <a:pPr/>
              <a:t>‹#›</a:t>
            </a:fld>
            <a:endParaRPr lang="en-US" dirty="0"/>
          </a:p>
        </p:txBody>
      </p:sp>
      <p:sp>
        <p:nvSpPr>
          <p:cNvPr id="12" name="Fußzeilenplatzhalter 11"/>
          <p:cNvSpPr>
            <a:spLocks noGrp="1"/>
          </p:cNvSpPr>
          <p:nvPr>
            <p:ph type="ftr" sz="quarter" idx="12"/>
          </p:nvPr>
        </p:nvSpPr>
        <p:spPr/>
        <p:txBody>
          <a:bodyPr/>
          <a:lstStyle/>
          <a:p>
            <a:r>
              <a:rPr lang="en-GB" smtClean="0"/>
              <a:t>FOCUS - CHD killer questions - Julie Scott Underwriting Proposition Manager UKLB</a:t>
            </a:r>
            <a:endParaRPr lang="en-US" dirty="0"/>
          </a:p>
        </p:txBody>
      </p:sp>
      <p:sp>
        <p:nvSpPr>
          <p:cNvPr id="7" name="Rectangle 11"/>
          <p:cNvSpPr/>
          <p:nvPr/>
        </p:nvSpPr>
        <p:spPr>
          <a:xfrm>
            <a:off x="306000" y="1204619"/>
            <a:ext cx="1134000" cy="215444"/>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smtClean="0">
                <a:ln>
                  <a:noFill/>
                </a:ln>
                <a:solidFill>
                  <a:srgbClr val="00589A"/>
                </a:solidFill>
                <a:effectLst/>
                <a:uLnTx/>
                <a:uFillTx/>
              </a:rPr>
              <a:t>Risk Solutions</a:t>
            </a:r>
          </a:p>
        </p:txBody>
      </p:sp>
      <p:sp>
        <p:nvSpPr>
          <p:cNvPr id="13" name="Textfeld 12"/>
          <p:cNvSpPr txBox="1"/>
          <p:nvPr/>
        </p:nvSpPr>
        <p:spPr>
          <a:xfrm>
            <a:off x="306000" y="360363"/>
            <a:ext cx="6840000" cy="558000"/>
          </a:xfrm>
          <a:prstGeom prst="rect">
            <a:avLst/>
          </a:prstGeom>
          <a:noFill/>
          <a:effectLst/>
        </p:spPr>
        <p:txBody>
          <a:bodyPr wrap="square" lIns="0" tIns="0" rIns="0" bIns="0" rtlCol="0">
            <a:spAutoFit/>
          </a:bodyPr>
          <a:lstStyle/>
          <a:p>
            <a:pPr algn="l" defTabSz="685800" rtl="0" eaLnBrk="1" latinLnBrk="0" hangingPunct="1">
              <a:spcBef>
                <a:spcPct val="0"/>
              </a:spcBef>
              <a:buNone/>
            </a:pPr>
            <a:r>
              <a:rPr lang="en-US" sz="2000" kern="1200" noProof="0" dirty="0" smtClean="0">
                <a:solidFill>
                  <a:schemeClr val="tx2"/>
                </a:solidFill>
              </a:rPr>
              <a:t>Imprint</a:t>
            </a:r>
          </a:p>
        </p:txBody>
      </p:sp>
      <p:grpSp>
        <p:nvGrpSpPr>
          <p:cNvPr id="4" name="Gruppieren 3"/>
          <p:cNvGrpSpPr/>
          <p:nvPr/>
        </p:nvGrpSpPr>
        <p:grpSpPr>
          <a:xfrm>
            <a:off x="2380" y="2986620"/>
            <a:ext cx="9064924" cy="482184"/>
            <a:chOff x="79077" y="2862001"/>
            <a:chExt cx="9064924" cy="482184"/>
          </a:xfrm>
        </p:grpSpPr>
        <p:sp>
          <p:nvSpPr>
            <p:cNvPr id="9" name="TextBox 15"/>
            <p:cNvSpPr txBox="1"/>
            <p:nvPr/>
          </p:nvSpPr>
          <p:spPr>
            <a:xfrm>
              <a:off x="83757" y="2862002"/>
              <a:ext cx="9060244" cy="482183"/>
            </a:xfrm>
            <a:prstGeom prst="rect">
              <a:avLst/>
            </a:prstGeom>
            <a:noFill/>
            <a:effectLst/>
          </p:spPr>
          <p:txBody>
            <a:bodyPr wrap="square" lIns="0" tIns="0" rIns="0" bIns="0" rtlCol="0">
              <a:spAutoFit/>
            </a:bodyPr>
            <a:lstStyle/>
            <a:p>
              <a:pPr algn="l">
                <a:spcBef>
                  <a:spcPts val="400"/>
                </a:spcBef>
              </a:pPr>
              <a:fld id="{2EA1A526-505F-4320-8510-64E59A38533D}" type="datetime1">
                <a:rPr lang="en-GB" sz="1400" i="0" smtClean="0">
                  <a:solidFill>
                    <a:schemeClr val="tx2"/>
                  </a:solidFill>
                </a:rPr>
                <a:pPr algn="l">
                  <a:spcBef>
                    <a:spcPts val="400"/>
                  </a:spcBef>
                </a:pPr>
                <a:t>14/06/2018</a:t>
              </a:fld>
              <a:r>
                <a:rPr lang="en-US" sz="1400" i="0" dirty="0" smtClean="0">
                  <a:solidFill>
                    <a:schemeClr val="tx2"/>
                  </a:solidFill>
                </a:rPr>
                <a:t> </a:t>
              </a:r>
              <a:r>
                <a:rPr kumimoji="0" lang="en-US" sz="1400" b="0" i="0" u="none" strike="noStrike" kern="1200" cap="none" spc="0" normalizeH="0" baseline="0" noProof="0" dirty="0" smtClean="0">
                  <a:ln>
                    <a:noFill/>
                  </a:ln>
                  <a:solidFill>
                    <a:schemeClr val="tx2"/>
                  </a:solidFill>
                  <a:effectLst/>
                  <a:uLnTx/>
                  <a:uFillTx/>
                </a:rPr>
                <a:t>Münchener Rückversicherungs-Gesellschaft</a:t>
              </a:r>
            </a:p>
            <a:p>
              <a:pPr marL="0" marR="0" lvl="0" indent="0" algn="l" defTabSz="685800" rtl="0" eaLnBrk="1" fontAlgn="auto" latinLnBrk="0" hangingPunct="1">
                <a:lnSpc>
                  <a:spcPct val="100000"/>
                </a:lnSpc>
                <a:spcBef>
                  <a:spcPts val="400"/>
                </a:spcBef>
                <a:spcAft>
                  <a:spcPts val="0"/>
                </a:spcAft>
                <a:buClrTx/>
                <a:buSzTx/>
                <a:buFontTx/>
                <a:buNone/>
                <a:tabLst/>
                <a:defRPr/>
              </a:pPr>
              <a:fld id="{953158A1-D36F-4775-AC10-954A35492F00}" type="datetime1">
                <a:rPr kumimoji="0" lang="en-GB" sz="1400" b="0" i="0" u="none" strike="noStrike" kern="1200" cap="none" spc="0" normalizeH="0" baseline="0" noProof="0" smtClean="0">
                  <a:ln>
                    <a:noFill/>
                  </a:ln>
                  <a:solidFill>
                    <a:schemeClr val="tx2"/>
                  </a:solidFill>
                  <a:effectLst/>
                  <a:uLnTx/>
                  <a:uFillTx/>
                </a:rPr>
                <a:t>14/06/2018</a:t>
              </a:fld>
              <a:r>
                <a:rPr kumimoji="0" lang="en-US" sz="1400" b="0" i="0" u="none" strike="noStrike" kern="1200" cap="none" spc="0" normalizeH="0" baseline="0" noProof="0" dirty="0" smtClean="0">
                  <a:ln>
                    <a:noFill/>
                  </a:ln>
                  <a:solidFill>
                    <a:schemeClr val="tx2"/>
                  </a:solidFill>
                  <a:effectLst/>
                  <a:uLnTx/>
                  <a:uFillTx/>
                </a:rPr>
                <a:t> Munich Reinsurance Company</a:t>
              </a:r>
            </a:p>
          </p:txBody>
        </p:sp>
        <p:sp>
          <p:nvSpPr>
            <p:cNvPr id="16" name="Jahr2"/>
            <p:cNvSpPr txBox="1">
              <a:spLocks/>
            </p:cNvSpPr>
            <p:nvPr/>
          </p:nvSpPr>
          <p:spPr>
            <a:xfrm>
              <a:off x="79077" y="2862001"/>
              <a:ext cx="497681" cy="482183"/>
            </a:xfrm>
            <a:prstGeom prst="rect">
              <a:avLst/>
            </a:prstGeom>
            <a:solidFill>
              <a:schemeClr val="accent4">
                <a:lumMod val="20000"/>
                <a:lumOff val="80000"/>
              </a:schemeClr>
            </a:solidFill>
          </p:spPr>
          <p:txBody>
            <a:bodyPr vert="horz" lIns="0" tIns="0" rIns="36000" bIns="0" rtlCol="0" anchor="ctr">
              <a:noAutofit/>
            </a:bodyPr>
            <a:lstStyle>
              <a:defPPr>
                <a:defRPr lang="en-US"/>
              </a:defPPr>
              <a:lvl1pPr marL="0" algn="r" defTabSz="685800" rtl="0" eaLnBrk="1" latinLnBrk="0" hangingPunct="1">
                <a:defRPr sz="600" kern="1200">
                  <a:solidFill>
                    <a:schemeClr val="accent4">
                      <a:lumMod val="75000"/>
                    </a:schemeClr>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pPr>
                <a:spcBef>
                  <a:spcPts val="400"/>
                </a:spcBef>
              </a:pPr>
              <a:r>
                <a:rPr kumimoji="0" lang="en-US" sz="1400" b="0" i="0" u="none" strike="noStrike" kern="1200" cap="none" spc="0" normalizeH="0" baseline="0" noProof="0" dirty="0" smtClean="0">
                  <a:ln>
                    <a:noFill/>
                  </a:ln>
                  <a:solidFill>
                    <a:schemeClr val="tx2"/>
                  </a:solidFill>
                  <a:effectLst/>
                  <a:uLnTx/>
                  <a:uFillTx/>
                </a:rPr>
                <a:t>©</a:t>
              </a:r>
            </a:p>
            <a:p>
              <a:pPr>
                <a:spcBef>
                  <a:spcPts val="400"/>
                </a:spcBef>
              </a:pPr>
              <a:r>
                <a:rPr kumimoji="0" lang="en-US" sz="1400" b="0" i="0" u="none" strike="noStrike" kern="1200" cap="none" spc="0" normalizeH="0" baseline="0" noProof="0" dirty="0" smtClean="0">
                  <a:ln>
                    <a:noFill/>
                  </a:ln>
                  <a:solidFill>
                    <a:schemeClr val="tx2"/>
                  </a:solidFill>
                  <a:effectLst/>
                  <a:uLnTx/>
                  <a:uFillTx/>
                </a:rPr>
                <a:t>© </a:t>
              </a:r>
              <a:endParaRPr lang="en-US" sz="1400" dirty="0">
                <a:solidFill>
                  <a:schemeClr val="tx2"/>
                </a:solidFill>
              </a:endParaRPr>
            </a:p>
          </p:txBody>
        </p:sp>
      </p:grpSp>
      <p:sp>
        <p:nvSpPr>
          <p:cNvPr id="8" name="Rechteck 7"/>
          <p:cNvSpPr>
            <a:spLocks noGrp="1"/>
          </p:cNvSpPr>
          <p:nvPr>
            <p:ph type="body" sz="quarter" idx="14" hasCustomPrompt="1"/>
          </p:nvPr>
        </p:nvSpPr>
        <p:spPr>
          <a:xfrm>
            <a:off x="306000" y="1530000"/>
            <a:ext cx="8532000" cy="1260000"/>
          </a:xfrm>
        </p:spPr>
        <p:txBody>
          <a:bodyPr/>
          <a:lstStyle>
            <a:lvl1pPr marL="0" indent="0">
              <a:lnSpc>
                <a:spcPct val="100000"/>
              </a:lnSpc>
              <a:spcBef>
                <a:spcPts val="0"/>
              </a:spcBef>
              <a:spcAft>
                <a:spcPts val="0"/>
              </a:spcAft>
              <a:buClrTx/>
              <a:buSzTx/>
              <a:buFontTx/>
              <a:buNone/>
              <a:tabLst/>
              <a:defRPr/>
            </a:lvl1pPr>
          </a:lstStyle>
          <a:p>
            <a:pPr lvl="0"/>
            <a:r>
              <a:rPr lang="en-US" noProof="0" dirty="0" smtClean="0"/>
              <a:t>Please add here your Legal Entity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small picture">
    <p:spTree>
      <p:nvGrpSpPr>
        <p:cNvPr id="1" name=""/>
        <p:cNvGrpSpPr/>
        <p:nvPr/>
      </p:nvGrpSpPr>
      <p:grpSpPr>
        <a:xfrm>
          <a:off x="0" y="0"/>
          <a:ext cx="0" cy="0"/>
          <a:chOff x="0" y="0"/>
          <a:chExt cx="0" cy="0"/>
        </a:xfrm>
      </p:grpSpPr>
      <p:sp>
        <p:nvSpPr>
          <p:cNvPr id="7" name="Bildplatzhalter 12"/>
          <p:cNvSpPr>
            <a:spLocks noGrp="1"/>
          </p:cNvSpPr>
          <p:nvPr>
            <p:ph type="pic" sz="quarter" idx="13"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7560000 w 9144000"/>
              <a:gd name="connsiteY3" fmla="*/ 5143500 h 5143500"/>
              <a:gd name="connsiteX4" fmla="*/ 7560000 w 9144000"/>
              <a:gd name="connsiteY4" fmla="*/ 2565900 h 5143500"/>
              <a:gd name="connsiteX5" fmla="*/ 0 w 9144000"/>
              <a:gd name="connsiteY5" fmla="*/ 25659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3500">
                <a:moveTo>
                  <a:pt x="0" y="0"/>
                </a:moveTo>
                <a:lnTo>
                  <a:pt x="9144000" y="0"/>
                </a:lnTo>
                <a:lnTo>
                  <a:pt x="9144000" y="5143500"/>
                </a:lnTo>
                <a:lnTo>
                  <a:pt x="7560000" y="5143500"/>
                </a:lnTo>
                <a:lnTo>
                  <a:pt x="7560000" y="2565900"/>
                </a:lnTo>
                <a:lnTo>
                  <a:pt x="0" y="2565900"/>
                </a:lnTo>
                <a:close/>
              </a:path>
            </a:pathLst>
          </a:custGeom>
          <a:solidFill>
            <a:schemeClr val="tx2"/>
          </a:solidFill>
        </p:spPr>
        <p:txBody>
          <a:bodyPr wrap="square" tIns="1980000" anchor="t" anchorCtr="1">
            <a:noAutofit/>
          </a:bodyPr>
          <a:lstStyle>
            <a:lvl1pPr marL="0" indent="0">
              <a:buNone/>
              <a:defRPr baseline="0">
                <a:solidFill>
                  <a:schemeClr val="bg1"/>
                </a:solidFill>
              </a:defRPr>
            </a:lvl1pPr>
          </a:lstStyle>
          <a:p>
            <a:r>
              <a:rPr lang="en-US" dirty="0" smtClean="0"/>
              <a:t>To insert a cover picture, click on the icon in the middle.</a:t>
            </a:r>
            <a:endParaRPr lang="en-US" dirty="0"/>
          </a:p>
        </p:txBody>
      </p:sp>
      <p:sp>
        <p:nvSpPr>
          <p:cNvPr id="2" name="Title 1"/>
          <p:cNvSpPr>
            <a:spLocks noGrp="1"/>
          </p:cNvSpPr>
          <p:nvPr>
            <p:ph type="ctrTitle" hasCustomPrompt="1"/>
          </p:nvPr>
        </p:nvSpPr>
        <p:spPr>
          <a:xfrm>
            <a:off x="306000" y="2862000"/>
            <a:ext cx="4716000" cy="774000"/>
          </a:xfrm>
          <a:noFill/>
        </p:spPr>
        <p:txBody>
          <a:bodyPr lIns="0" rIns="0" bIns="0" anchor="b">
            <a:noAutofit/>
          </a:bodyPr>
          <a:lstStyle>
            <a:lvl1pPr>
              <a:lnSpc>
                <a:spcPct val="100000"/>
              </a:lnSpc>
              <a:defRPr sz="2400" cap="none" baseline="0"/>
            </a:lvl1pPr>
          </a:lstStyle>
          <a:p>
            <a:r>
              <a:rPr lang="en-US" dirty="0" smtClean="0"/>
              <a:t>Title 24 pt, two lines max.</a:t>
            </a:r>
            <a:endParaRPr lang="en-US" dirty="0"/>
          </a:p>
        </p:txBody>
      </p:sp>
      <p:sp>
        <p:nvSpPr>
          <p:cNvPr id="3" name="Subtitle 2"/>
          <p:cNvSpPr>
            <a:spLocks noGrp="1"/>
          </p:cNvSpPr>
          <p:nvPr>
            <p:ph type="subTitle" idx="1" hasCustomPrompt="1"/>
          </p:nvPr>
        </p:nvSpPr>
        <p:spPr>
          <a:xfrm>
            <a:off x="306000" y="4230000"/>
            <a:ext cx="4716000" cy="648000"/>
          </a:xfrm>
        </p:spPr>
        <p:txBody>
          <a:bodyPr anchor="b"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t>Date: MM/DD/YYYY</a:t>
            </a:r>
            <a:br>
              <a:rPr lang="en-US" dirty="0" smtClean="0"/>
            </a:br>
            <a:r>
              <a:rPr lang="en-US" dirty="0" smtClean="0"/>
              <a:t>Name of speaker</a:t>
            </a:r>
            <a:endParaRPr lang="en-US" dirty="0"/>
          </a:p>
        </p:txBody>
      </p:sp>
      <p:sp>
        <p:nvSpPr>
          <p:cNvPr id="9" name="Textplatzhalter 12"/>
          <p:cNvSpPr>
            <a:spLocks noGrp="1"/>
          </p:cNvSpPr>
          <p:nvPr>
            <p:ph type="body" sz="quarter" idx="12" hasCustomPrompt="1"/>
          </p:nvPr>
        </p:nvSpPr>
        <p:spPr>
          <a:xfrm>
            <a:off x="5181543" y="2355750"/>
            <a:ext cx="2376000" cy="216000"/>
          </a:xfrm>
        </p:spPr>
        <p:txBody>
          <a:bodyPr wrap="none" tIns="72000" rIns="0" bIns="72000" anchor="ctr"/>
          <a:lstStyle>
            <a:lvl1pPr marL="0" indent="0" algn="r">
              <a:lnSpc>
                <a:spcPct val="100000"/>
              </a:lnSpc>
              <a:spcBef>
                <a:spcPts val="0"/>
              </a:spcBef>
              <a:buFontTx/>
              <a:buNone/>
              <a:defRPr sz="600">
                <a:solidFill>
                  <a:schemeClr val="bg1"/>
                </a:solidFill>
              </a:defRPr>
            </a:lvl1pPr>
          </a:lstStyle>
          <a:p>
            <a:pPr lvl="0"/>
            <a:r>
              <a:rPr lang="en-US" dirty="0" smtClean="0"/>
              <a:t>Image: Please quote the image / source / name of Photographern</a:t>
            </a:r>
          </a:p>
        </p:txBody>
      </p:sp>
      <p:pic>
        <p:nvPicPr>
          <p:cNvPr id="14" name="Grafik 13" descr="Logo_Munich Re_42mm_RGB_R.em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88000" y="4482057"/>
            <a:ext cx="1629000" cy="3628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xample 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7C9C6E-A00B-401A-93C9-2A4ABF8F08DF}" type="datetime3">
              <a:rPr lang="en-US" noProof="0" smtClean="0"/>
              <a:t>14 June 2018</a:t>
            </a:fld>
            <a:endParaRPr lang="en-US" noProof="0" dirty="0"/>
          </a:p>
        </p:txBody>
      </p:sp>
      <p:sp>
        <p:nvSpPr>
          <p:cNvPr id="4" name="Footer Placeholder 3"/>
          <p:cNvSpPr>
            <a:spLocks noGrp="1"/>
          </p:cNvSpPr>
          <p:nvPr>
            <p:ph type="ftr" sz="quarter" idx="11"/>
          </p:nvPr>
        </p:nvSpPr>
        <p:spPr/>
        <p:txBody>
          <a:bodyPr/>
          <a:lstStyle/>
          <a:p>
            <a:r>
              <a:rPr lang="en-GB" noProof="0" smtClean="0"/>
              <a:t>FOCUS - CHD killer questions - Julie Scott Underwriting Proposition Manager UKLB</a:t>
            </a:r>
            <a:endParaRPr lang="en-US" noProof="0" dirty="0"/>
          </a:p>
        </p:txBody>
      </p:sp>
      <p:sp>
        <p:nvSpPr>
          <p:cNvPr id="5" name="Slide Number Placeholder 4"/>
          <p:cNvSpPr>
            <a:spLocks noGrp="1"/>
          </p:cNvSpPr>
          <p:nvPr>
            <p:ph type="sldNum" sz="quarter" idx="12"/>
          </p:nvPr>
        </p:nvSpPr>
        <p:spPr/>
        <p:txBody>
          <a:bodyPr/>
          <a:lstStyle/>
          <a:p>
            <a:fld id="{D94909C6-CC71-4962-A18E-AF0515723D95}" type="slidenum">
              <a:rPr lang="en-US" noProof="0" smtClean="0"/>
              <a:pPr/>
              <a:t>‹#›</a:t>
            </a:fld>
            <a:endParaRPr lang="en-US" noProof="0" dirty="0"/>
          </a:p>
        </p:txBody>
      </p:sp>
      <p:sp>
        <p:nvSpPr>
          <p:cNvPr id="12" name="Rectangle 11"/>
          <p:cNvSpPr/>
          <p:nvPr/>
        </p:nvSpPr>
        <p:spPr>
          <a:xfrm>
            <a:off x="306000" y="1206000"/>
            <a:ext cx="8532000" cy="1268874"/>
          </a:xfrm>
          <a:prstGeom prst="rect">
            <a:avLst/>
          </a:prstGeom>
        </p:spPr>
        <p:txBody>
          <a:bodyPr wrap="square" lIns="0" tIns="0" rIns="0" bIns="0">
            <a:spAutoFit/>
          </a:bodyPr>
          <a:lstStyle/>
          <a:p>
            <a:pPr marL="0" marR="0" lvl="0" indent="0" algn="l" defTabSz="914400" rtl="0" eaLnBrk="1" fontAlgn="auto" latinLnBrk="0" hangingPunct="1">
              <a:lnSpc>
                <a:spcPct val="120000"/>
              </a:lnSpc>
              <a:spcBef>
                <a:spcPts val="1200"/>
              </a:spcBef>
              <a:spcAft>
                <a:spcPts val="0"/>
              </a:spcAft>
              <a:buClrTx/>
              <a:buSzTx/>
              <a:buFont typeface="Wingdings" pitchFamily="2" charset="2"/>
              <a:buNone/>
              <a:tabLst/>
              <a:defRPr/>
            </a:pPr>
            <a:r>
              <a:rPr lang="en-US" sz="1400" noProof="0" dirty="0" smtClean="0">
                <a:solidFill>
                  <a:schemeClr val="tx2"/>
                </a:solidFill>
              </a:rPr>
              <a:t>Münchener Rückversicherungs-Gesellschaft (“Munich Reinsurance Company”) is a reinsurance company organized under the laws of Germany. In some countries, including in the United States, Munich Reinsurance Company holds the status of an unauthorized reinsurer. Policies are underwritten by Munich Reinsurance Company or its affiliated insurance and reinsurance subsidiaries. Certain coverages are not available in all jurisdictions.</a:t>
            </a:r>
          </a:p>
        </p:txBody>
      </p:sp>
      <p:sp>
        <p:nvSpPr>
          <p:cNvPr id="7" name="TextBox 6"/>
          <p:cNvSpPr txBox="1"/>
          <p:nvPr/>
        </p:nvSpPr>
        <p:spPr>
          <a:xfrm>
            <a:off x="306000" y="360000"/>
            <a:ext cx="6840000" cy="558000"/>
          </a:xfrm>
          <a:prstGeom prst="rect">
            <a:avLst/>
          </a:prstGeom>
          <a:noFill/>
          <a:effectLst/>
        </p:spPr>
        <p:txBody>
          <a:bodyPr wrap="square" lIns="0" tIns="0" rIns="0" bIns="0" rtlCol="0">
            <a:spAutoFit/>
          </a:bodyPr>
          <a:lstStyle/>
          <a:p>
            <a:pPr algn="l" defTabSz="914400" rtl="0" eaLnBrk="1" latinLnBrk="0" hangingPunct="1">
              <a:spcBef>
                <a:spcPct val="0"/>
              </a:spcBef>
              <a:buNone/>
            </a:pPr>
            <a:r>
              <a:rPr lang="en-US" sz="2000" kern="1200" noProof="0" dirty="0" smtClean="0">
                <a:solidFill>
                  <a:schemeClr val="tx2"/>
                </a:solidFill>
              </a:rPr>
              <a:t>Disclaimer</a:t>
            </a:r>
          </a:p>
        </p:txBody>
      </p:sp>
    </p:spTree>
    <p:extLst>
      <p:ext uri="{BB962C8B-B14F-4D97-AF65-F5344CB8AC3E}">
        <p14:creationId xmlns:p14="http://schemas.microsoft.com/office/powerpoint/2010/main" val="369631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20 pt, two lines max. for Agenda</a:t>
            </a:r>
            <a:endParaRPr lang="en-US" noProof="0" dirty="0"/>
          </a:p>
        </p:txBody>
      </p:sp>
      <p:sp>
        <p:nvSpPr>
          <p:cNvPr id="3" name="Content Placeholder 2"/>
          <p:cNvSpPr>
            <a:spLocks noGrp="1"/>
          </p:cNvSpPr>
          <p:nvPr>
            <p:ph idx="1" hasCustomPrompt="1"/>
          </p:nvPr>
        </p:nvSpPr>
        <p:spPr/>
        <p:txBody>
          <a:bodyPr/>
          <a:lstStyle>
            <a:lvl1pPr marL="450000" indent="-450000">
              <a:spcAft>
                <a:spcPts val="900"/>
              </a:spcAft>
              <a:buClr>
                <a:schemeClr val="accent1"/>
              </a:buClr>
              <a:buSzPct val="145000"/>
              <a:buAutoNum type="arabicPeriod"/>
              <a:defRPr/>
            </a:lvl1pPr>
            <a:lvl2pPr marL="720000">
              <a:defRPr/>
            </a:lvl2pPr>
            <a:lvl3pPr marL="990000">
              <a:defRPr/>
            </a:lvl3pPr>
            <a:lvl4pPr marL="1260000">
              <a:defRPr/>
            </a:lvl4pPr>
            <a:lvl5pPr marL="1530000">
              <a:defRPr/>
            </a:lvl5pPr>
            <a:lvl6pPr marL="1800000">
              <a:defRPr/>
            </a:lvl6pPr>
            <a:lvl7pPr marL="2070000">
              <a:defRPr/>
            </a:lvl7pPr>
            <a:lvl8pPr marL="2340000">
              <a:defRPr baseline="0"/>
            </a:lvl8pPr>
            <a:lvl9pPr marL="2610000">
              <a:defRPr baseline="0"/>
            </a:lvl9pPr>
          </a:lstStyle>
          <a:p>
            <a:pPr lvl="0"/>
            <a:r>
              <a:rPr lang="en-US" dirty="0" smtClean="0"/>
              <a:t>To customise the points hierarchy, use Start &gt; Paragraph &gt; Decrease/Increase List Level. Alternatively, insert table, chart, SmartArt graphic, picture or online graphic.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7" name="Datumsplatzhalter 6"/>
          <p:cNvSpPr>
            <a:spLocks noGrp="1"/>
          </p:cNvSpPr>
          <p:nvPr>
            <p:ph type="dt" sz="half" idx="10"/>
          </p:nvPr>
        </p:nvSpPr>
        <p:spPr/>
        <p:txBody>
          <a:bodyPr/>
          <a:lstStyle/>
          <a:p>
            <a:fld id="{CBB6167E-8CE4-4E4B-B57B-F25A5C81A910}" type="datetime3">
              <a:rPr lang="en-US" noProof="0" smtClean="0"/>
              <a:t>14 June 2018</a:t>
            </a:fld>
            <a:endParaRPr lang="en-US" noProof="0" dirty="0"/>
          </a:p>
        </p:txBody>
      </p:sp>
      <p:sp>
        <p:nvSpPr>
          <p:cNvPr id="8" name="Foliennummernplatzhalter 7"/>
          <p:cNvSpPr>
            <a:spLocks noGrp="1"/>
          </p:cNvSpPr>
          <p:nvPr>
            <p:ph type="sldNum" sz="quarter" idx="11"/>
          </p:nvPr>
        </p:nvSpPr>
        <p:spPr/>
        <p:txBody>
          <a:bodyPr/>
          <a:lstStyle/>
          <a:p>
            <a:fld id="{D94909C6-CC71-4962-A18E-AF0515723D95}" type="slidenum">
              <a:rPr lang="en-US" noProof="0" smtClean="0"/>
              <a:pPr/>
              <a:t>‹#›</a:t>
            </a:fld>
            <a:endParaRPr lang="en-US" noProof="0" dirty="0"/>
          </a:p>
        </p:txBody>
      </p:sp>
      <p:sp>
        <p:nvSpPr>
          <p:cNvPr id="9" name="Fußzeilenplatzhalter 8"/>
          <p:cNvSpPr>
            <a:spLocks noGrp="1"/>
          </p:cNvSpPr>
          <p:nvPr>
            <p:ph type="ftr" sz="quarter" idx="12"/>
          </p:nvPr>
        </p:nvSpPr>
        <p:spPr/>
        <p:txBody>
          <a:bodyPr/>
          <a:lstStyle/>
          <a:p>
            <a:r>
              <a:rPr lang="en-GB" noProof="0" smtClean="0"/>
              <a:t>FOCUS - CHD killer questions - Julie Scott Underwriting Proposition Manager UKLB</a:t>
            </a:r>
            <a:endParaRPr 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20 pt, two lines max. and bulleted list</a:t>
            </a:r>
            <a:endParaRPr lang="en-US" noProof="0" dirty="0"/>
          </a:p>
        </p:txBody>
      </p:sp>
      <p:sp>
        <p:nvSpPr>
          <p:cNvPr id="3" name="Content Placeholder 2"/>
          <p:cNvSpPr>
            <a:spLocks noGrp="1"/>
          </p:cNvSpPr>
          <p:nvPr>
            <p:ph idx="1" hasCustomPrompt="1"/>
          </p:nvPr>
        </p:nvSpPr>
        <p:spPr/>
        <p:txBody>
          <a:bodyPr/>
          <a:lstStyle/>
          <a:p>
            <a:pPr lvl="0"/>
            <a:r>
              <a:rPr lang="en-US" dirty="0" smtClean="0"/>
              <a:t>To customise the points hierarchy, use Start &gt; Paragraph &gt; Decrease/Increase List Level. Alternatively, insert table, chart, SmartArt graphic, picture or online graphic.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7" name="Datumsplatzhalter 6"/>
          <p:cNvSpPr>
            <a:spLocks noGrp="1"/>
          </p:cNvSpPr>
          <p:nvPr>
            <p:ph type="dt" sz="half" idx="10"/>
          </p:nvPr>
        </p:nvSpPr>
        <p:spPr/>
        <p:txBody>
          <a:bodyPr/>
          <a:lstStyle/>
          <a:p>
            <a:fld id="{0DF1813B-FE59-4CBD-9792-E7F35F03145E}" type="datetime3">
              <a:rPr lang="en-US" noProof="0" smtClean="0"/>
              <a:t>14 June 2018</a:t>
            </a:fld>
            <a:endParaRPr lang="en-US" noProof="0" dirty="0"/>
          </a:p>
        </p:txBody>
      </p:sp>
      <p:sp>
        <p:nvSpPr>
          <p:cNvPr id="8" name="Foliennummernplatzhalter 7"/>
          <p:cNvSpPr>
            <a:spLocks noGrp="1"/>
          </p:cNvSpPr>
          <p:nvPr>
            <p:ph type="sldNum" sz="quarter" idx="11"/>
          </p:nvPr>
        </p:nvSpPr>
        <p:spPr/>
        <p:txBody>
          <a:bodyPr/>
          <a:lstStyle/>
          <a:p>
            <a:fld id="{D94909C6-CC71-4962-A18E-AF0515723D95}" type="slidenum">
              <a:rPr lang="en-US" noProof="0" smtClean="0"/>
              <a:pPr/>
              <a:t>‹#›</a:t>
            </a:fld>
            <a:endParaRPr lang="en-US" noProof="0" dirty="0"/>
          </a:p>
        </p:txBody>
      </p:sp>
      <p:sp>
        <p:nvSpPr>
          <p:cNvPr id="9" name="Fußzeilenplatzhalter 8"/>
          <p:cNvSpPr>
            <a:spLocks noGrp="1"/>
          </p:cNvSpPr>
          <p:nvPr>
            <p:ph type="ftr" sz="quarter" idx="12"/>
          </p:nvPr>
        </p:nvSpPr>
        <p:spPr/>
        <p:txBody>
          <a:bodyPr/>
          <a:lstStyle/>
          <a:p>
            <a:r>
              <a:rPr lang="en-GB" noProof="0" smtClean="0"/>
              <a:t>FOCUS - CHD killer questions - Julie Scott Underwriting Proposition Manager UKLB</a:t>
            </a:r>
            <a:endParaRPr 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number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20 pt, two lines max. and numbering</a:t>
            </a:r>
            <a:endParaRPr lang="en-US" noProof="0" dirty="0"/>
          </a:p>
        </p:txBody>
      </p:sp>
      <p:sp>
        <p:nvSpPr>
          <p:cNvPr id="3" name="Content Placeholder 2"/>
          <p:cNvSpPr>
            <a:spLocks noGrp="1"/>
          </p:cNvSpPr>
          <p:nvPr>
            <p:ph idx="1" hasCustomPrompt="1"/>
          </p:nvPr>
        </p:nvSpPr>
        <p:spPr/>
        <p:txBody>
          <a:bodyPr/>
          <a:lstStyle>
            <a:lvl1pPr>
              <a:buAutoNum type="arabicPeriod"/>
              <a:defRPr/>
            </a:lvl1pPr>
          </a:lstStyle>
          <a:p>
            <a:pPr lvl="0"/>
            <a:r>
              <a:rPr lang="en-US" dirty="0" smtClean="0"/>
              <a:t>To customise the points hierarchy, use Start &gt; Paragraph &gt; Decrease/Increase List Level. Alternatively, insert table, chart, SmartArt graphic, picture or online graphic.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7" name="Datumsplatzhalter 6"/>
          <p:cNvSpPr>
            <a:spLocks noGrp="1"/>
          </p:cNvSpPr>
          <p:nvPr>
            <p:ph type="dt" sz="half" idx="10"/>
          </p:nvPr>
        </p:nvSpPr>
        <p:spPr/>
        <p:txBody>
          <a:bodyPr/>
          <a:lstStyle/>
          <a:p>
            <a:fld id="{5AD01EB9-A3D7-4523-A071-2ED561DCE137}" type="datetime3">
              <a:rPr lang="en-US" noProof="0" smtClean="0"/>
              <a:t>14 June 2018</a:t>
            </a:fld>
            <a:endParaRPr lang="en-US" noProof="0" dirty="0"/>
          </a:p>
        </p:txBody>
      </p:sp>
      <p:sp>
        <p:nvSpPr>
          <p:cNvPr id="8" name="Foliennummernplatzhalter 7"/>
          <p:cNvSpPr>
            <a:spLocks noGrp="1"/>
          </p:cNvSpPr>
          <p:nvPr>
            <p:ph type="sldNum" sz="quarter" idx="11"/>
          </p:nvPr>
        </p:nvSpPr>
        <p:spPr/>
        <p:txBody>
          <a:bodyPr/>
          <a:lstStyle/>
          <a:p>
            <a:fld id="{D94909C6-CC71-4962-A18E-AF0515723D95}" type="slidenum">
              <a:rPr lang="en-US" noProof="0" smtClean="0"/>
              <a:pPr/>
              <a:t>‹#›</a:t>
            </a:fld>
            <a:endParaRPr lang="en-US" noProof="0" dirty="0"/>
          </a:p>
        </p:txBody>
      </p:sp>
      <p:sp>
        <p:nvSpPr>
          <p:cNvPr id="9" name="Fußzeilenplatzhalter 8"/>
          <p:cNvSpPr>
            <a:spLocks noGrp="1"/>
          </p:cNvSpPr>
          <p:nvPr>
            <p:ph type="ftr" sz="quarter" idx="12"/>
          </p:nvPr>
        </p:nvSpPr>
        <p:spPr/>
        <p:txBody>
          <a:bodyPr/>
          <a:lstStyle/>
          <a:p>
            <a:r>
              <a:rPr lang="en-GB" noProof="0" smtClean="0"/>
              <a:t>FOCUS - CHD killer questions - Julie Scott Underwriting Proposition Manager UKLB</a:t>
            </a:r>
            <a:endParaRPr lang="en-US" noProof="0" dirty="0"/>
          </a:p>
        </p:txBody>
      </p:sp>
    </p:spTree>
    <p:extLst>
      <p:ext uri="{BB962C8B-B14F-4D97-AF65-F5344CB8AC3E}">
        <p14:creationId xmlns:p14="http://schemas.microsoft.com/office/powerpoint/2010/main" val="361029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None/>
              <a:defRPr/>
            </a:lvl1pPr>
            <a:lvl2pPr marL="270000" indent="0">
              <a:buNone/>
            </a:lvl2pPr>
            <a:lvl3pPr marL="540000" indent="0">
              <a:buNone/>
            </a:lvl3pPr>
            <a:lvl4pPr marL="810000" indent="0">
              <a:buNone/>
            </a:lvl4pPr>
            <a:lvl5pPr marL="1080000" indent="0">
              <a:buNone/>
            </a:lvl5pPr>
            <a:lvl6pPr marL="1350000" indent="0">
              <a:buNone/>
            </a:lvl6pPr>
            <a:lvl7pPr marL="1620000" indent="0">
              <a:buNone/>
            </a:lvl7pPr>
            <a:lvl8pPr marL="1890000" indent="0">
              <a:buNone/>
            </a:lvl8pPr>
            <a:lvl9pPr marL="2160000" indent="0">
              <a:buNone/>
            </a:lvl9pPr>
          </a:lstStyle>
          <a:p>
            <a:pPr lvl="0"/>
            <a:r>
              <a:rPr lang="en-US" dirty="0" smtClean="0"/>
              <a:t>To customise the points hierarchy, use Start &gt; Paragraph &gt; Decrease/Increase List Level. Alternatively, insert table, chart, SmartArt graphic, picture or online graphic.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Title 1"/>
          <p:cNvSpPr>
            <a:spLocks noGrp="1"/>
          </p:cNvSpPr>
          <p:nvPr>
            <p:ph type="title" hasCustomPrompt="1"/>
          </p:nvPr>
        </p:nvSpPr>
        <p:spPr/>
        <p:txBody>
          <a:bodyPr/>
          <a:lstStyle/>
          <a:p>
            <a:r>
              <a:rPr lang="en-US" dirty="0" smtClean="0"/>
              <a:t>Title 20 pt, two lines max. and text</a:t>
            </a:r>
            <a:endParaRPr lang="en-US" noProof="0" dirty="0"/>
          </a:p>
        </p:txBody>
      </p:sp>
      <p:sp>
        <p:nvSpPr>
          <p:cNvPr id="7" name="Datumsplatzhalter 6"/>
          <p:cNvSpPr>
            <a:spLocks noGrp="1"/>
          </p:cNvSpPr>
          <p:nvPr>
            <p:ph type="dt" sz="half" idx="10"/>
          </p:nvPr>
        </p:nvSpPr>
        <p:spPr/>
        <p:txBody>
          <a:bodyPr/>
          <a:lstStyle/>
          <a:p>
            <a:fld id="{07D0FFD2-71D9-45C0-A6D4-DCC1C5900D82}" type="datetime3">
              <a:rPr lang="en-US" noProof="0" smtClean="0"/>
              <a:t>14 June 2018</a:t>
            </a:fld>
            <a:endParaRPr lang="en-US" noProof="0" dirty="0"/>
          </a:p>
        </p:txBody>
      </p:sp>
      <p:sp>
        <p:nvSpPr>
          <p:cNvPr id="8" name="Foliennummernplatzhalter 7"/>
          <p:cNvSpPr>
            <a:spLocks noGrp="1"/>
          </p:cNvSpPr>
          <p:nvPr>
            <p:ph type="sldNum" sz="quarter" idx="11"/>
          </p:nvPr>
        </p:nvSpPr>
        <p:spPr/>
        <p:txBody>
          <a:bodyPr/>
          <a:lstStyle/>
          <a:p>
            <a:fld id="{D94909C6-CC71-4962-A18E-AF0515723D95}" type="slidenum">
              <a:rPr lang="en-US" noProof="0" smtClean="0"/>
              <a:pPr/>
              <a:t>‹#›</a:t>
            </a:fld>
            <a:endParaRPr lang="en-US" noProof="0" dirty="0"/>
          </a:p>
        </p:txBody>
      </p:sp>
      <p:sp>
        <p:nvSpPr>
          <p:cNvPr id="9" name="Fußzeilenplatzhalter 8"/>
          <p:cNvSpPr>
            <a:spLocks noGrp="1"/>
          </p:cNvSpPr>
          <p:nvPr>
            <p:ph type="ftr" sz="quarter" idx="12"/>
          </p:nvPr>
        </p:nvSpPr>
        <p:spPr/>
        <p:txBody>
          <a:bodyPr/>
          <a:lstStyle/>
          <a:p>
            <a:r>
              <a:rPr lang="en-GB" noProof="0" smtClean="0"/>
              <a:t>FOCUS - CHD killer questions - Julie Scott Underwriting Proposition Manager UKLB</a:t>
            </a:r>
            <a:endParaRPr 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9" name="Textplatzhalter 8"/>
          <p:cNvSpPr>
            <a:spLocks noGrp="1"/>
          </p:cNvSpPr>
          <p:nvPr>
            <p:ph type="body" sz="quarter" idx="11" hasCustomPrompt="1"/>
          </p:nvPr>
        </p:nvSpPr>
        <p:spPr>
          <a:xfrm>
            <a:off x="306000" y="1206000"/>
            <a:ext cx="8532000" cy="324000"/>
          </a:xfrm>
          <a:noFill/>
        </p:spPr>
        <p:txBody>
          <a:bodyPr lIns="0" tIns="0" rIns="0" bIns="0" anchor="t">
            <a:noAutofit/>
          </a:bodyPr>
          <a:lstStyle>
            <a:lvl1pPr marL="0" indent="0" algn="l">
              <a:lnSpc>
                <a:spcPct val="100000"/>
              </a:lnSpc>
              <a:spcBef>
                <a:spcPts val="0"/>
              </a:spcBef>
              <a:buFontTx/>
              <a:buNone/>
              <a:defRPr sz="1600" b="0">
                <a:solidFill>
                  <a:schemeClr val="accent1"/>
                </a:solidFill>
              </a:defRPr>
            </a:lvl1pPr>
          </a:lstStyle>
          <a:p>
            <a:pPr lvl="0"/>
            <a:r>
              <a:rPr lang="en-US" noProof="0" dirty="0" smtClean="0"/>
              <a:t>Heading 16 pt, single line</a:t>
            </a:r>
          </a:p>
        </p:txBody>
      </p:sp>
      <p:sp>
        <p:nvSpPr>
          <p:cNvPr id="11" name="Datumsplatzhalter 10"/>
          <p:cNvSpPr>
            <a:spLocks noGrp="1"/>
          </p:cNvSpPr>
          <p:nvPr>
            <p:ph type="dt" sz="half" idx="12"/>
          </p:nvPr>
        </p:nvSpPr>
        <p:spPr/>
        <p:txBody>
          <a:bodyPr/>
          <a:lstStyle/>
          <a:p>
            <a:fld id="{37BEBE63-01A5-46B6-91BD-AFDE047B60D7}" type="datetime3">
              <a:rPr lang="en-US" smtClean="0"/>
              <a:t>14 June 2018</a:t>
            </a:fld>
            <a:endParaRPr lang="en-US" dirty="0"/>
          </a:p>
        </p:txBody>
      </p:sp>
      <p:sp>
        <p:nvSpPr>
          <p:cNvPr id="13" name="Foliennummernplatzhalter 12"/>
          <p:cNvSpPr>
            <a:spLocks noGrp="1"/>
          </p:cNvSpPr>
          <p:nvPr>
            <p:ph type="sldNum" sz="quarter" idx="13"/>
          </p:nvPr>
        </p:nvSpPr>
        <p:spPr/>
        <p:txBody>
          <a:bodyPr/>
          <a:lstStyle/>
          <a:p>
            <a:fld id="{D56DB8AA-803C-49D2-90AA-1140CE72DCD7}" type="slidenum">
              <a:rPr lang="en-US" smtClean="0"/>
              <a:pPr/>
              <a:t>‹#›</a:t>
            </a:fld>
            <a:endParaRPr lang="en-US" dirty="0"/>
          </a:p>
        </p:txBody>
      </p:sp>
      <p:sp>
        <p:nvSpPr>
          <p:cNvPr id="14" name="Fußzeilenplatzhalter 13"/>
          <p:cNvSpPr>
            <a:spLocks noGrp="1"/>
          </p:cNvSpPr>
          <p:nvPr>
            <p:ph type="ftr" sz="quarter" idx="14"/>
          </p:nvPr>
        </p:nvSpPr>
        <p:spPr/>
        <p:txBody>
          <a:bodyPr/>
          <a:lstStyle/>
          <a:p>
            <a:r>
              <a:rPr lang="en-GB" smtClean="0"/>
              <a:t>FOCUS - CHD killer questions - Julie Scott Underwriting Proposition Manager UKLB</a:t>
            </a:r>
            <a:endParaRPr lang="en-US" dirty="0"/>
          </a:p>
        </p:txBody>
      </p:sp>
      <p:sp>
        <p:nvSpPr>
          <p:cNvPr id="16" name="Titel 15"/>
          <p:cNvSpPr>
            <a:spLocks noGrp="1"/>
          </p:cNvSpPr>
          <p:nvPr>
            <p:ph type="title" hasCustomPrompt="1"/>
          </p:nvPr>
        </p:nvSpPr>
        <p:spPr/>
        <p:txBody>
          <a:bodyPr/>
          <a:lstStyle/>
          <a:p>
            <a:r>
              <a:rPr lang="en-US" dirty="0" smtClean="0"/>
              <a:t>Title 20 pt, two lines max. and chart</a:t>
            </a:r>
            <a:endParaRPr lang="en-US" dirty="0"/>
          </a:p>
        </p:txBody>
      </p:sp>
      <p:sp>
        <p:nvSpPr>
          <p:cNvPr id="18" name="Diagrammplatzhalter 17"/>
          <p:cNvSpPr>
            <a:spLocks noGrp="1"/>
          </p:cNvSpPr>
          <p:nvPr>
            <p:ph type="chart" sz="quarter" idx="15" hasCustomPrompt="1"/>
          </p:nvPr>
        </p:nvSpPr>
        <p:spPr>
          <a:xfrm>
            <a:off x="306000" y="1530000"/>
            <a:ext cx="8532000" cy="3304800"/>
          </a:xfrm>
          <a:noFill/>
        </p:spPr>
        <p:txBody>
          <a:bodyPr/>
          <a:lstStyle>
            <a:lvl1pPr marL="0" indent="0">
              <a:buNone/>
            </a:lvl1pPr>
          </a:lstStyle>
          <a:p>
            <a:r>
              <a:rPr lang="en-US" dirty="0" smtClean="0"/>
              <a:t>To insert a chart, click on the icon in the middle.</a:t>
            </a:r>
            <a:br>
              <a:rPr lang="en-US" dirty="0" smtClean="0"/>
            </a:br>
            <a:r>
              <a:rPr lang="en-US" dirty="0" smtClean="0"/>
              <a:t>Changing chart colours: Click on Chart in the ribbon bar, then Chart Tools &gt; Design &gt; Change Colors (Quick Colours for Charts). Under Monochromatic, select Colour 5 or 8</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96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10" name="Titel 9"/>
          <p:cNvSpPr>
            <a:spLocks noGrp="1"/>
          </p:cNvSpPr>
          <p:nvPr>
            <p:ph type="title" hasCustomPrompt="1"/>
          </p:nvPr>
        </p:nvSpPr>
        <p:spPr/>
        <p:txBody>
          <a:bodyPr/>
          <a:lstStyle/>
          <a:p>
            <a:r>
              <a:rPr lang="en-US" noProof="0" dirty="0" smtClean="0"/>
              <a:t>Title 20 pt, two lines max. and table</a:t>
            </a:r>
            <a:endParaRPr lang="en-US" noProof="0" dirty="0"/>
          </a:p>
        </p:txBody>
      </p:sp>
      <p:sp>
        <p:nvSpPr>
          <p:cNvPr id="7" name="Datumsplatzhalter 6"/>
          <p:cNvSpPr>
            <a:spLocks noGrp="1"/>
          </p:cNvSpPr>
          <p:nvPr>
            <p:ph type="dt" sz="half" idx="16"/>
          </p:nvPr>
        </p:nvSpPr>
        <p:spPr/>
        <p:txBody>
          <a:bodyPr/>
          <a:lstStyle/>
          <a:p>
            <a:fld id="{D706BD3A-0BE6-4458-B16E-A5615AA2139D}" type="datetime3">
              <a:rPr lang="en-US" smtClean="0"/>
              <a:t>14 June 2018</a:t>
            </a:fld>
            <a:endParaRPr lang="en-US" dirty="0"/>
          </a:p>
        </p:txBody>
      </p:sp>
      <p:sp>
        <p:nvSpPr>
          <p:cNvPr id="8" name="Foliennummernplatzhalter 7"/>
          <p:cNvSpPr>
            <a:spLocks noGrp="1"/>
          </p:cNvSpPr>
          <p:nvPr>
            <p:ph type="sldNum" sz="quarter" idx="17"/>
          </p:nvPr>
        </p:nvSpPr>
        <p:spPr/>
        <p:txBody>
          <a:bodyPr/>
          <a:lstStyle/>
          <a:p>
            <a:fld id="{D56DB8AA-803C-49D2-90AA-1140CE72DCD7}" type="slidenum">
              <a:rPr lang="en-US" smtClean="0"/>
              <a:pPr/>
              <a:t>‹#›</a:t>
            </a:fld>
            <a:endParaRPr lang="en-US" dirty="0"/>
          </a:p>
        </p:txBody>
      </p:sp>
      <p:sp>
        <p:nvSpPr>
          <p:cNvPr id="9" name="Fußzeilenplatzhalter 8"/>
          <p:cNvSpPr>
            <a:spLocks noGrp="1"/>
          </p:cNvSpPr>
          <p:nvPr>
            <p:ph type="ftr" sz="quarter" idx="18"/>
          </p:nvPr>
        </p:nvSpPr>
        <p:spPr/>
        <p:txBody>
          <a:bodyPr/>
          <a:lstStyle/>
          <a:p>
            <a:r>
              <a:rPr lang="en-GB" smtClean="0"/>
              <a:t>FOCUS - CHD killer questions - Julie Scott Underwriting Proposition Manager UKLB</a:t>
            </a:r>
            <a:endParaRPr lang="en-US" dirty="0"/>
          </a:p>
        </p:txBody>
      </p:sp>
      <p:sp>
        <p:nvSpPr>
          <p:cNvPr id="12" name="Tabellenplatzhalter 11"/>
          <p:cNvSpPr>
            <a:spLocks noGrp="1"/>
          </p:cNvSpPr>
          <p:nvPr>
            <p:ph type="tbl" sz="quarter" idx="19" hasCustomPrompt="1"/>
          </p:nvPr>
        </p:nvSpPr>
        <p:spPr>
          <a:xfrm>
            <a:off x="306000" y="1205138"/>
            <a:ext cx="8532000" cy="3628800"/>
          </a:xfrm>
        </p:spPr>
        <p:txBody>
          <a:bodyPr/>
          <a:lstStyle>
            <a:lvl1pPr marL="0" indent="0">
              <a:buFontTx/>
              <a:buNone/>
            </a:lvl1pPr>
          </a:lstStyle>
          <a:p>
            <a:r>
              <a:rPr lang="en-US" dirty="0" smtClean="0"/>
              <a:t>To insert a table, click on the icon in the middle.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smtClean="0"/>
              <a:t>Title 20 pt, two lines max. and two content blocks</a:t>
            </a:r>
            <a:endParaRPr lang="en-US" dirty="0"/>
          </a:p>
        </p:txBody>
      </p:sp>
      <p:sp>
        <p:nvSpPr>
          <p:cNvPr id="13" name="Datumsplatzhalter 12"/>
          <p:cNvSpPr>
            <a:spLocks noGrp="1"/>
          </p:cNvSpPr>
          <p:nvPr>
            <p:ph type="dt" sz="half" idx="10"/>
          </p:nvPr>
        </p:nvSpPr>
        <p:spPr/>
        <p:txBody>
          <a:bodyPr/>
          <a:lstStyle/>
          <a:p>
            <a:fld id="{AE5B6C58-6780-4AB0-9774-0B5B7B4C2BB8}" type="datetime3">
              <a:rPr lang="en-US" smtClean="0"/>
              <a:t>14 June 2018</a:t>
            </a:fld>
            <a:endParaRPr lang="en-US" dirty="0"/>
          </a:p>
        </p:txBody>
      </p:sp>
      <p:sp>
        <p:nvSpPr>
          <p:cNvPr id="14" name="Foliennummernplatzhalter 13"/>
          <p:cNvSpPr>
            <a:spLocks noGrp="1"/>
          </p:cNvSpPr>
          <p:nvPr>
            <p:ph type="sldNum" sz="quarter" idx="11"/>
          </p:nvPr>
        </p:nvSpPr>
        <p:spPr/>
        <p:txBody>
          <a:bodyPr/>
          <a:lstStyle/>
          <a:p>
            <a:fld id="{D56DB8AA-803C-49D2-90AA-1140CE72DCD7}" type="slidenum">
              <a:rPr lang="en-US" smtClean="0"/>
              <a:pPr/>
              <a:t>‹#›</a:t>
            </a:fld>
            <a:endParaRPr lang="en-US" dirty="0"/>
          </a:p>
        </p:txBody>
      </p:sp>
      <p:sp>
        <p:nvSpPr>
          <p:cNvPr id="15" name="Fußzeilenplatzhalter 14"/>
          <p:cNvSpPr>
            <a:spLocks noGrp="1"/>
          </p:cNvSpPr>
          <p:nvPr>
            <p:ph type="ftr" sz="quarter" idx="12"/>
          </p:nvPr>
        </p:nvSpPr>
        <p:spPr/>
        <p:txBody>
          <a:bodyPr/>
          <a:lstStyle/>
          <a:p>
            <a:r>
              <a:rPr lang="en-GB" smtClean="0"/>
              <a:t>FOCUS - CHD killer questions - Julie Scott Underwriting Proposition Manager UKLB</a:t>
            </a:r>
            <a:endParaRPr lang="en-US" dirty="0"/>
          </a:p>
        </p:txBody>
      </p:sp>
      <p:sp>
        <p:nvSpPr>
          <p:cNvPr id="20" name="Inhaltsplatzhalter 19"/>
          <p:cNvSpPr>
            <a:spLocks noGrp="1"/>
          </p:cNvSpPr>
          <p:nvPr>
            <p:ph sz="quarter" idx="13" hasCustomPrompt="1"/>
          </p:nvPr>
        </p:nvSpPr>
        <p:spPr>
          <a:xfrm>
            <a:off x="306000" y="1530000"/>
            <a:ext cx="4111200" cy="3304800"/>
          </a:xfrm>
          <a:noFill/>
        </p:spPr>
        <p:txBody>
          <a:bodyPr lIns="0" tIns="0" rIns="0" bIns="0"/>
          <a:lstStyle>
            <a:lvl1pPr>
              <a:defRPr/>
            </a:lvl1pPr>
          </a:lstStyle>
          <a:p>
            <a:pPr lvl="0"/>
            <a:r>
              <a:rPr lang="en-US" dirty="0" smtClean="0"/>
              <a:t>To customise the points hierarchy, use Start &gt; Paragraph &gt; Decrease/Increase List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2" name="Inhaltsplatzhalter 21"/>
          <p:cNvSpPr>
            <a:spLocks noGrp="1"/>
          </p:cNvSpPr>
          <p:nvPr>
            <p:ph sz="quarter" idx="14" hasCustomPrompt="1"/>
          </p:nvPr>
        </p:nvSpPr>
        <p:spPr>
          <a:xfrm>
            <a:off x="4723200" y="1530000"/>
            <a:ext cx="4111200" cy="3304800"/>
          </a:xfrm>
          <a:noFill/>
        </p:spPr>
        <p:txBody>
          <a:bodyPr lIns="0" tIns="0" rIns="0" bIns="0"/>
          <a:lstStyle>
            <a:lvl1pPr>
              <a:defRPr/>
            </a:lvl1pPr>
          </a:lstStyle>
          <a:p>
            <a:pPr lvl="0"/>
            <a:r>
              <a:rPr lang="en-US" dirty="0" smtClean="0"/>
              <a:t>To customise the points hierarchy, use Start &gt; Paragraph &gt; Decrease/Increase List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3" name="Textplatzhalter 2"/>
          <p:cNvSpPr>
            <a:spLocks noGrp="1"/>
          </p:cNvSpPr>
          <p:nvPr>
            <p:ph type="body" idx="1" hasCustomPrompt="1"/>
          </p:nvPr>
        </p:nvSpPr>
        <p:spPr>
          <a:xfrm>
            <a:off x="306000" y="1206000"/>
            <a:ext cx="4111200" cy="324000"/>
          </a:xfrm>
          <a:noFill/>
        </p:spPr>
        <p:txBody>
          <a:bodyPr lIns="0" tIns="0" rIns="0" bIns="0" anchor="t"/>
          <a:lstStyle>
            <a:lvl1pPr marL="0" indent="0">
              <a:buFontTx/>
              <a:buNone/>
              <a:defRPr sz="1600">
                <a:solidFill>
                  <a:schemeClr val="accent1"/>
                </a:solidFill>
              </a:defRPr>
            </a:lvl1pPr>
          </a:lstStyle>
          <a:p>
            <a:pPr lvl="0"/>
            <a:r>
              <a:rPr lang="en-US" dirty="0" smtClean="0"/>
              <a:t>Heading 16 pt, single line</a:t>
            </a:r>
          </a:p>
        </p:txBody>
      </p:sp>
      <p:sp>
        <p:nvSpPr>
          <p:cNvPr id="5" name="Textplatzhalter 4"/>
          <p:cNvSpPr>
            <a:spLocks noGrp="1"/>
          </p:cNvSpPr>
          <p:nvPr>
            <p:ph type="body" sz="quarter" idx="3" hasCustomPrompt="1"/>
          </p:nvPr>
        </p:nvSpPr>
        <p:spPr>
          <a:xfrm>
            <a:off x="4723200" y="1206000"/>
            <a:ext cx="4111200" cy="324000"/>
          </a:xfrm>
          <a:noFill/>
        </p:spPr>
        <p:txBody>
          <a:bodyPr lIns="0" tIns="0" rIns="0" bIns="0" anchor="t"/>
          <a:lstStyle>
            <a:lvl1pPr marL="0" indent="0">
              <a:buFontTx/>
              <a:buNone/>
              <a:defRPr sz="1600">
                <a:solidFill>
                  <a:schemeClr val="accent1"/>
                </a:solidFill>
              </a:defRPr>
            </a:lvl1pPr>
          </a:lstStyle>
          <a:p>
            <a:pPr lvl="0"/>
            <a:r>
              <a:rPr lang="en-US" dirty="0" smtClean="0"/>
              <a:t>Heading 16 pt, single 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976">
          <p15:clr>
            <a:srgbClr val="FBAE40"/>
          </p15:clr>
        </p15:guide>
        <p15:guide id="2" pos="2784">
          <p15:clr>
            <a:srgbClr val="FBAE40"/>
          </p15:clr>
        </p15:guide>
        <p15:guide id="3" orient="horz" pos="965">
          <p15:clr>
            <a:srgbClr val="FBAE40"/>
          </p15:clr>
        </p15:guide>
        <p15:guide id="4" orient="horz" pos="11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1075500"/>
            <a:ext cx="9142413" cy="406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elplatzhalter 1"/>
          <p:cNvSpPr>
            <a:spLocks noGrp="1"/>
          </p:cNvSpPr>
          <p:nvPr>
            <p:ph type="title"/>
          </p:nvPr>
        </p:nvSpPr>
        <p:spPr>
          <a:xfrm>
            <a:off x="306000" y="360363"/>
            <a:ext cx="6840000" cy="558000"/>
          </a:xfrm>
          <a:prstGeom prst="rect">
            <a:avLst/>
          </a:prstGeom>
        </p:spPr>
        <p:txBody>
          <a:bodyPr vert="horz" lIns="0" tIns="0" rIns="0" bIns="0" rtlCol="0" anchor="t" anchorCtr="0">
            <a:noAutofit/>
          </a:bodyPr>
          <a:lstStyle/>
          <a:p>
            <a:r>
              <a:rPr lang="en-US" noProof="0" dirty="0" smtClean="0"/>
              <a:t>Title 20 pt, two lines max.</a:t>
            </a:r>
            <a:endParaRPr lang="en-US" noProof="0" dirty="0"/>
          </a:p>
        </p:txBody>
      </p:sp>
      <p:sp>
        <p:nvSpPr>
          <p:cNvPr id="3" name="Textplatzhalter 2"/>
          <p:cNvSpPr>
            <a:spLocks noGrp="1"/>
          </p:cNvSpPr>
          <p:nvPr>
            <p:ph type="body" idx="1"/>
          </p:nvPr>
        </p:nvSpPr>
        <p:spPr>
          <a:xfrm>
            <a:off x="306000" y="1206000"/>
            <a:ext cx="8530200" cy="3628800"/>
          </a:xfrm>
          <a:prstGeom prst="rect">
            <a:avLst/>
          </a:prstGeom>
        </p:spPr>
        <p:txBody>
          <a:bodyPr vert="horz" lIns="0" tIns="0" rIns="0" bIns="0" rtlCol="0">
            <a:noAutofit/>
          </a:bodyPr>
          <a:lstStyle/>
          <a:p>
            <a:pPr lvl="0"/>
            <a:r>
              <a:rPr lang="en-US" dirty="0" smtClean="0"/>
              <a:t>To customise the points hierarchy, use Start &gt; Paragraph &gt; Decrease/Increase List Level. Alternatively, insert table, chart, SmartArt graphic, picture or online graphic.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0" name="Datumsplatzhalter 3"/>
          <p:cNvSpPr>
            <a:spLocks noGrp="1"/>
          </p:cNvSpPr>
          <p:nvPr>
            <p:ph type="dt" sz="half" idx="2"/>
          </p:nvPr>
        </p:nvSpPr>
        <p:spPr>
          <a:xfrm>
            <a:off x="7618295" y="4896000"/>
            <a:ext cx="833438" cy="202500"/>
          </a:xfrm>
          <a:prstGeom prst="rect">
            <a:avLst/>
          </a:prstGeom>
        </p:spPr>
        <p:txBody>
          <a:bodyPr vert="horz" lIns="0" tIns="0" rIns="0" bIns="0" rtlCol="0" anchor="ctr"/>
          <a:lstStyle>
            <a:lvl1pPr algn="r">
              <a:defRPr sz="600">
                <a:solidFill>
                  <a:schemeClr val="accent4">
                    <a:lumMod val="75000"/>
                  </a:schemeClr>
                </a:solidFill>
              </a:defRPr>
            </a:lvl1pPr>
          </a:lstStyle>
          <a:p>
            <a:fld id="{5A4B293B-73F8-40A6-B4B3-EA2440553FAE}" type="datetime3">
              <a:rPr lang="en-US" smtClean="0"/>
              <a:t>14 June 2018</a:t>
            </a:fld>
            <a:endParaRPr lang="en-US" dirty="0"/>
          </a:p>
        </p:txBody>
      </p:sp>
      <p:sp>
        <p:nvSpPr>
          <p:cNvPr id="11" name="Fußzeilenplatzhalter 4"/>
          <p:cNvSpPr>
            <a:spLocks noGrp="1"/>
          </p:cNvSpPr>
          <p:nvPr>
            <p:ph type="ftr" sz="quarter" idx="3"/>
          </p:nvPr>
        </p:nvSpPr>
        <p:spPr>
          <a:xfrm>
            <a:off x="3976685" y="4896000"/>
            <a:ext cx="3598784" cy="202500"/>
          </a:xfrm>
          <a:prstGeom prst="rect">
            <a:avLst/>
          </a:prstGeom>
        </p:spPr>
        <p:txBody>
          <a:bodyPr vert="horz" lIns="0" tIns="0" rIns="0" bIns="0" rtlCol="0" anchor="ctr"/>
          <a:lstStyle>
            <a:lvl1pPr algn="r">
              <a:defRPr sz="600">
                <a:solidFill>
                  <a:schemeClr val="accent4">
                    <a:lumMod val="75000"/>
                  </a:schemeClr>
                </a:solidFill>
              </a:defRPr>
            </a:lvl1pPr>
          </a:lstStyle>
          <a:p>
            <a:r>
              <a:rPr lang="en-GB" smtClean="0"/>
              <a:t>FOCUS - CHD killer questions - Julie Scott Underwriting Proposition Manager UKLB</a:t>
            </a:r>
            <a:endParaRPr lang="en-US" dirty="0"/>
          </a:p>
        </p:txBody>
      </p:sp>
      <p:sp>
        <p:nvSpPr>
          <p:cNvPr id="12" name="Foliennummernplatzhalter 5"/>
          <p:cNvSpPr>
            <a:spLocks noGrp="1"/>
          </p:cNvSpPr>
          <p:nvPr>
            <p:ph type="sldNum" sz="quarter" idx="4"/>
          </p:nvPr>
        </p:nvSpPr>
        <p:spPr>
          <a:xfrm>
            <a:off x="8447812" y="4896000"/>
            <a:ext cx="389503" cy="202500"/>
          </a:xfrm>
          <a:prstGeom prst="rect">
            <a:avLst/>
          </a:prstGeom>
        </p:spPr>
        <p:txBody>
          <a:bodyPr vert="horz" lIns="0" tIns="0" rIns="0" bIns="0" rtlCol="0" anchor="ctr"/>
          <a:lstStyle>
            <a:lvl1pPr algn="r">
              <a:defRPr sz="600" b="1">
                <a:solidFill>
                  <a:schemeClr val="accent4">
                    <a:lumMod val="75000"/>
                  </a:schemeClr>
                </a:solidFill>
              </a:defRPr>
            </a:lvl1pPr>
          </a:lstStyle>
          <a:p>
            <a:fld id="{D56DB8AA-803C-49D2-90AA-1140CE72DCD7}" type="slidenum">
              <a:rPr lang="en-US" smtClean="0"/>
              <a:pPr/>
              <a:t>‹#›</a:t>
            </a:fld>
            <a:endParaRPr lang="en-US" dirty="0"/>
          </a:p>
        </p:txBody>
      </p:sp>
      <p:pic>
        <p:nvPicPr>
          <p:cNvPr id="16" name="Grafik 15" descr="Logo_Munich Re_36mm_RGB_R.emf"/>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7531200" y="301238"/>
            <a:ext cx="1413000" cy="312188"/>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5" r:id="rId2"/>
    <p:sldLayoutId id="2147483751" r:id="rId3"/>
    <p:sldLayoutId id="2147483752" r:id="rId4"/>
    <p:sldLayoutId id="2147483755" r:id="rId5"/>
    <p:sldLayoutId id="2147483753" r:id="rId6"/>
    <p:sldLayoutId id="2147483715" r:id="rId7"/>
    <p:sldLayoutId id="2147483716" r:id="rId8"/>
    <p:sldLayoutId id="2147483717" r:id="rId9"/>
    <p:sldLayoutId id="2147483718" r:id="rId10"/>
    <p:sldLayoutId id="2147483719" r:id="rId11"/>
    <p:sldLayoutId id="2147483720" r:id="rId12"/>
    <p:sldLayoutId id="2147483721" r:id="rId13"/>
    <p:sldLayoutId id="2147483743" r:id="rId14"/>
    <p:sldLayoutId id="2147483723" r:id="rId15"/>
    <p:sldLayoutId id="2147483757" r:id="rId16"/>
    <p:sldLayoutId id="2147483724" r:id="rId17"/>
    <p:sldLayoutId id="2147483725" r:id="rId18"/>
    <p:sldLayoutId id="2147483744" r:id="rId19"/>
    <p:sldLayoutId id="214748375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270000" rtl="0" eaLnBrk="1" latinLnBrk="0" hangingPunct="1">
        <a:spcBef>
          <a:spcPct val="0"/>
        </a:spcBef>
        <a:buNone/>
        <a:defRPr sz="2000" b="0" i="0" u="none" kern="1200">
          <a:solidFill>
            <a:schemeClr val="tx2"/>
          </a:solidFill>
          <a:latin typeface="+mj-lt"/>
          <a:ea typeface="+mj-ea"/>
          <a:cs typeface="+mj-cs"/>
        </a:defRPr>
      </a:lvl1pPr>
    </p:titleStyle>
    <p:bodyStyle>
      <a:lvl1pPr marL="27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1pPr>
      <a:lvl2pPr marL="54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2pPr>
      <a:lvl3pPr marL="81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3pPr>
      <a:lvl4pPr marL="108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4pPr>
      <a:lvl5pPr marL="135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5pPr>
      <a:lvl6pPr marL="162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6pPr>
      <a:lvl7pPr marL="1890000" indent="-270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7pPr>
      <a:lvl8pPr marL="2160000" indent="-270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8pPr>
      <a:lvl9pPr marL="2430000" indent="-270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F26B43"/>
          </p15:clr>
        </p15:guide>
        <p15:guide id="2" orient="horz" pos="761">
          <p15:clr>
            <a:srgbClr val="F26B43"/>
          </p15:clr>
        </p15:guide>
        <p15:guide id="4" pos="5567">
          <p15:clr>
            <a:srgbClr val="F26B43"/>
          </p15:clr>
        </p15:guide>
        <p15:guide id="5" orient="horz" pos="3047">
          <p15:clr>
            <a:srgbClr val="F26B43"/>
          </p15:clr>
        </p15:guide>
        <p15:guide id="6" orient="horz" pos="2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322728" y="3223753"/>
            <a:ext cx="6608367" cy="774000"/>
          </a:xfrm>
        </p:spPr>
        <p:txBody>
          <a:bodyPr/>
          <a:lstStyle/>
          <a:p>
            <a:r>
              <a:rPr lang="en-US" dirty="0" smtClean="0"/>
              <a:t>CHD - the killer questions</a:t>
            </a:r>
            <a:endParaRPr lang="en-US" dirty="0"/>
          </a:p>
        </p:txBody>
      </p:sp>
      <p:sp>
        <p:nvSpPr>
          <p:cNvPr id="12" name="Subtitle 11"/>
          <p:cNvSpPr>
            <a:spLocks noGrp="1"/>
          </p:cNvSpPr>
          <p:nvPr>
            <p:ph type="subTitle" idx="1"/>
          </p:nvPr>
        </p:nvSpPr>
        <p:spPr>
          <a:xfrm>
            <a:off x="322728" y="4230000"/>
            <a:ext cx="6301271" cy="648000"/>
          </a:xfrm>
        </p:spPr>
        <p:txBody>
          <a:bodyPr/>
          <a:lstStyle/>
          <a:p>
            <a:r>
              <a:rPr lang="en-US" dirty="0" smtClean="0"/>
              <a:t>June 2018</a:t>
            </a:r>
          </a:p>
          <a:p>
            <a:r>
              <a:rPr lang="en-US" dirty="0" smtClean="0"/>
              <a:t>Julie Scott – Underwriting Proposition Manager UKLB</a:t>
            </a:r>
            <a:endParaRPr lang="en-US" dirty="0"/>
          </a:p>
        </p:txBody>
      </p:sp>
      <p:sp>
        <p:nvSpPr>
          <p:cNvPr id="15" name="TextBox 14"/>
          <p:cNvSpPr txBox="1"/>
          <p:nvPr/>
        </p:nvSpPr>
        <p:spPr>
          <a:xfrm>
            <a:off x="869224" y="1636735"/>
            <a:ext cx="5375366" cy="374718"/>
          </a:xfrm>
          <a:prstGeom prst="rect">
            <a:avLst/>
          </a:prstGeom>
          <a:noFill/>
          <a:effectLst/>
        </p:spPr>
        <p:txBody>
          <a:bodyPr wrap="square" lIns="0" tIns="0" rIns="0" bIns="0" rtlCol="0">
            <a:spAutoFit/>
          </a:bodyPr>
          <a:lstStyle/>
          <a:p>
            <a:pPr>
              <a:lnSpc>
                <a:spcPct val="110000"/>
              </a:lnSpc>
            </a:pPr>
            <a:endParaRPr lang="en-US" sz="2400" dirty="0" smtClean="0">
              <a:solidFill>
                <a:schemeClr val="accent1"/>
              </a:solidFill>
              <a:effectLst>
                <a:glow rad="127000">
                  <a:schemeClr val="bg1"/>
                </a:glow>
              </a:effectLst>
            </a:endParaRPr>
          </a:p>
        </p:txBody>
      </p:sp>
      <p:pic>
        <p:nvPicPr>
          <p:cNvPr id="5" name="Picture Placeholder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66" t="12934" r="92" b="1216"/>
          <a:stretch/>
        </p:blipFill>
        <p:spPr>
          <a:xfrm>
            <a:off x="0" y="0"/>
            <a:ext cx="9152389" cy="2556000"/>
          </a:xfrm>
        </p:spPr>
      </p:pic>
      <p:pic>
        <p:nvPicPr>
          <p:cNvPr id="8" name="Picture 7" descr="focus_banner1"/>
          <p:cNvPicPr/>
          <p:nvPr/>
        </p:nvPicPr>
        <p:blipFill>
          <a:blip r:embed="rId4"/>
          <a:srcRect/>
          <a:stretch>
            <a:fillRect/>
          </a:stretch>
        </p:blipFill>
        <p:spPr bwMode="auto">
          <a:xfrm>
            <a:off x="0" y="2457015"/>
            <a:ext cx="9144000" cy="670094"/>
          </a:xfrm>
          <a:prstGeom prst="rect">
            <a:avLst/>
          </a:prstGeom>
          <a:noFill/>
          <a:ln w="9525">
            <a:noFill/>
            <a:miter lim="800000"/>
            <a:headEnd/>
            <a:tailEnd/>
          </a:ln>
        </p:spPr>
      </p:pic>
    </p:spTree>
    <p:extLst>
      <p:ext uri="{BB962C8B-B14F-4D97-AF65-F5344CB8AC3E}">
        <p14:creationId xmlns:p14="http://schemas.microsoft.com/office/powerpoint/2010/main" val="320654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could this affect insurance </a:t>
            </a:r>
            <a:r>
              <a:rPr lang="en-GB" dirty="0" smtClean="0"/>
              <a:t>products?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6796446"/>
              </p:ext>
            </p:extLst>
          </p:nvPr>
        </p:nvGraphicFramePr>
        <p:xfrm>
          <a:off x="306388" y="918363"/>
          <a:ext cx="8529637" cy="4080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71E3D61-8861-4DC1-81B9-9BEFCDD7CC41}" type="datetime3">
              <a:rPr lang="en-US" noProof="0" smtClean="0"/>
              <a:t>14 June 2018</a:t>
            </a:fld>
            <a:endParaRPr lang="en-US" noProof="0" dirty="0"/>
          </a:p>
        </p:txBody>
      </p:sp>
      <p:sp>
        <p:nvSpPr>
          <p:cNvPr id="5" name="Slide Number Placeholder 4"/>
          <p:cNvSpPr>
            <a:spLocks noGrp="1"/>
          </p:cNvSpPr>
          <p:nvPr>
            <p:ph type="sldNum" sz="quarter" idx="11"/>
          </p:nvPr>
        </p:nvSpPr>
        <p:spPr/>
        <p:txBody>
          <a:bodyPr/>
          <a:lstStyle/>
          <a:p>
            <a:fld id="{D94909C6-CC71-4962-A18E-AF0515723D95}" type="slidenum">
              <a:rPr lang="en-US" noProof="0" smtClean="0"/>
              <a:pPr/>
              <a:t>10</a:t>
            </a:fld>
            <a:endParaRPr lang="en-US" noProof="0" dirty="0"/>
          </a:p>
        </p:txBody>
      </p:sp>
      <p:sp>
        <p:nvSpPr>
          <p:cNvPr id="3" name="Footer Placeholder 2"/>
          <p:cNvSpPr>
            <a:spLocks noGrp="1"/>
          </p:cNvSpPr>
          <p:nvPr>
            <p:ph type="ftr" sz="quarter" idx="12"/>
          </p:nvPr>
        </p:nvSpPr>
        <p:spPr/>
        <p:txBody>
          <a:bodyPr/>
          <a:lstStyle/>
          <a:p>
            <a:r>
              <a:rPr lang="en-GB" noProof="0" smtClean="0"/>
              <a:t>FOCUS - CHD killer questions - Julie Scott Underwriting Proposition Manager UKLB</a:t>
            </a:r>
            <a:endParaRPr lang="en-US" noProof="0" dirty="0"/>
          </a:p>
        </p:txBody>
      </p:sp>
    </p:spTree>
    <p:extLst>
      <p:ext uri="{BB962C8B-B14F-4D97-AF65-F5344CB8AC3E}">
        <p14:creationId xmlns:p14="http://schemas.microsoft.com/office/powerpoint/2010/main" val="111930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440000" y="918112"/>
            <a:ext cx="4356000" cy="1188000"/>
          </a:xfrm>
        </p:spPr>
        <p:txBody>
          <a:bodyPr/>
          <a:lstStyle/>
          <a:p>
            <a:r>
              <a:rPr lang="en-US" dirty="0" smtClean="0"/>
              <a:t/>
            </a:r>
            <a:br>
              <a:rPr lang="en-US" dirty="0" smtClean="0"/>
            </a:br>
            <a:r>
              <a:rPr lang="en-US" dirty="0" smtClean="0"/>
              <a:t>Open the floor for questions</a:t>
            </a:r>
            <a:endParaRPr lang="en-US" dirty="0"/>
          </a:p>
        </p:txBody>
      </p:sp>
      <p:sp>
        <p:nvSpPr>
          <p:cNvPr id="14" name="Text Placeholder 13"/>
          <p:cNvSpPr>
            <a:spLocks noGrp="1"/>
          </p:cNvSpPr>
          <p:nvPr>
            <p:ph type="body" sz="quarter" idx="24"/>
          </p:nvPr>
        </p:nvSpPr>
        <p:spPr/>
        <p:txBody>
          <a:bodyPr/>
          <a:lstStyle/>
          <a:p>
            <a:r>
              <a:rPr lang="en-US" dirty="0" smtClean="0"/>
              <a:t>5</a:t>
            </a:r>
            <a:endParaRPr lang="en-US" dirty="0"/>
          </a:p>
        </p:txBody>
      </p:sp>
      <p:sp>
        <p:nvSpPr>
          <p:cNvPr id="13" name="Text Placeholder 12"/>
          <p:cNvSpPr>
            <a:spLocks noGrp="1"/>
          </p:cNvSpPr>
          <p:nvPr>
            <p:ph type="body" sz="quarter" idx="12"/>
          </p:nvPr>
        </p:nvSpPr>
        <p:spPr/>
        <p:txBody>
          <a:bodyPr/>
          <a:lstStyle/>
          <a:p>
            <a:endParaRPr lang="en-US" dirty="0"/>
          </a:p>
        </p:txBody>
      </p:sp>
      <p:sp>
        <p:nvSpPr>
          <p:cNvPr id="3" name="Date Placeholder 2"/>
          <p:cNvSpPr>
            <a:spLocks noGrp="1"/>
          </p:cNvSpPr>
          <p:nvPr>
            <p:ph type="dt" sz="half" idx="4294967295"/>
          </p:nvPr>
        </p:nvSpPr>
        <p:spPr>
          <a:xfrm>
            <a:off x="8310563" y="4895850"/>
            <a:ext cx="833437" cy="203200"/>
          </a:xfrm>
        </p:spPr>
        <p:txBody>
          <a:bodyPr/>
          <a:lstStyle/>
          <a:p>
            <a:fld id="{754C40AE-11CA-43D0-92E6-43E8F0907673}" type="datetime3">
              <a:rPr lang="en-US" smtClean="0"/>
              <a:t>14 June 2018</a:t>
            </a:fld>
            <a:endParaRPr lang="en-US" dirty="0"/>
          </a:p>
        </p:txBody>
      </p:sp>
      <p:sp>
        <p:nvSpPr>
          <p:cNvPr id="4" name="Slide Number Placeholder 3"/>
          <p:cNvSpPr>
            <a:spLocks noGrp="1"/>
          </p:cNvSpPr>
          <p:nvPr>
            <p:ph type="sldNum" sz="quarter" idx="4294967295"/>
          </p:nvPr>
        </p:nvSpPr>
        <p:spPr>
          <a:xfrm>
            <a:off x="8753475" y="4895850"/>
            <a:ext cx="390525" cy="203200"/>
          </a:xfrm>
        </p:spPr>
        <p:txBody>
          <a:bodyPr/>
          <a:lstStyle/>
          <a:p>
            <a:fld id="{D56DB8AA-803C-49D2-90AA-1140CE72DCD7}" type="slidenum">
              <a:rPr lang="en-US" smtClean="0"/>
              <a:pPr/>
              <a:t>11</a:t>
            </a:fld>
            <a:endParaRPr lang="en-US" dirty="0"/>
          </a:p>
        </p:txBody>
      </p:sp>
      <p:sp>
        <p:nvSpPr>
          <p:cNvPr id="5" name="Footer Placeholder 4"/>
          <p:cNvSpPr>
            <a:spLocks noGrp="1"/>
          </p:cNvSpPr>
          <p:nvPr>
            <p:ph type="ftr" sz="quarter" idx="4294967295"/>
          </p:nvPr>
        </p:nvSpPr>
        <p:spPr>
          <a:xfrm>
            <a:off x="5545138" y="4895850"/>
            <a:ext cx="3598862" cy="203200"/>
          </a:xfrm>
        </p:spPr>
        <p:txBody>
          <a:bodyPr/>
          <a:lstStyle/>
          <a:p>
            <a:r>
              <a:rPr lang="en-GB" smtClean="0"/>
              <a:t>FOCUS - CHD killer questions - Julie Scott Underwriting Proposition Manager UKLB</a:t>
            </a:r>
            <a:endParaRPr lang="en-US" dirty="0"/>
          </a:p>
        </p:txBody>
      </p:sp>
      <p:pic>
        <p:nvPicPr>
          <p:cNvPr id="6" name="Picture 5"/>
          <p:cNvPicPr>
            <a:picLocks noChangeAspect="1"/>
          </p:cNvPicPr>
          <p:nvPr/>
        </p:nvPicPr>
        <p:blipFill>
          <a:blip r:embed="rId3"/>
          <a:stretch>
            <a:fillRect/>
          </a:stretch>
        </p:blipFill>
        <p:spPr>
          <a:xfrm>
            <a:off x="4381858" y="775234"/>
            <a:ext cx="1163280" cy="1165346"/>
          </a:xfrm>
          <a:prstGeom prst="rect">
            <a:avLst/>
          </a:prstGeom>
        </p:spPr>
      </p:pic>
      <p:pic>
        <p:nvPicPr>
          <p:cNvPr id="7" name="Picture Placeholder 6"/>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132" b="8132"/>
          <a:stretch>
            <a:fillRect/>
          </a:stretch>
        </p:blipFill>
        <p:spPr/>
      </p:pic>
    </p:spTree>
    <p:extLst>
      <p:ext uri="{BB962C8B-B14F-4D97-AF65-F5344CB8AC3E}">
        <p14:creationId xmlns:p14="http://schemas.microsoft.com/office/powerpoint/2010/main" val="26946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440000" y="1384199"/>
            <a:ext cx="4356000" cy="1188000"/>
          </a:xfrm>
        </p:spPr>
        <p:txBody>
          <a:bodyPr/>
          <a:lstStyle/>
          <a:p>
            <a:r>
              <a:rPr lang="en-US" dirty="0" smtClean="0"/>
              <a:t>Appendix slides</a:t>
            </a:r>
            <a:endParaRPr lang="en-US" dirty="0"/>
          </a:p>
        </p:txBody>
      </p:sp>
      <p:sp>
        <p:nvSpPr>
          <p:cNvPr id="14" name="Text Placeholder 13"/>
          <p:cNvSpPr>
            <a:spLocks noGrp="1"/>
          </p:cNvSpPr>
          <p:nvPr>
            <p:ph type="body" sz="quarter" idx="24"/>
          </p:nvPr>
        </p:nvSpPr>
        <p:spPr/>
        <p:txBody>
          <a:bodyPr/>
          <a:lstStyle/>
          <a:p>
            <a:r>
              <a:rPr lang="en-US" dirty="0"/>
              <a:t>8</a:t>
            </a:r>
          </a:p>
        </p:txBody>
      </p:sp>
      <p:sp>
        <p:nvSpPr>
          <p:cNvPr id="13" name="Text Placeholder 12"/>
          <p:cNvSpPr>
            <a:spLocks noGrp="1"/>
          </p:cNvSpPr>
          <p:nvPr>
            <p:ph type="body" sz="quarter" idx="12"/>
          </p:nvPr>
        </p:nvSpPr>
        <p:spPr/>
        <p:txBody>
          <a:bodyPr/>
          <a:lstStyle/>
          <a:p>
            <a:endParaRPr lang="en-US" dirty="0"/>
          </a:p>
        </p:txBody>
      </p:sp>
      <p:sp>
        <p:nvSpPr>
          <p:cNvPr id="3" name="Date Placeholder 2"/>
          <p:cNvSpPr>
            <a:spLocks noGrp="1"/>
          </p:cNvSpPr>
          <p:nvPr>
            <p:ph type="dt" sz="half" idx="4294967295"/>
          </p:nvPr>
        </p:nvSpPr>
        <p:spPr>
          <a:xfrm>
            <a:off x="8310563" y="4895850"/>
            <a:ext cx="833437" cy="203200"/>
          </a:xfrm>
        </p:spPr>
        <p:txBody>
          <a:bodyPr/>
          <a:lstStyle/>
          <a:p>
            <a:fld id="{A0A703E5-7F5E-4BED-AF09-E633C1064D05}" type="datetime3">
              <a:rPr lang="en-US" smtClean="0"/>
              <a:t>14 June 2018</a:t>
            </a:fld>
            <a:endParaRPr lang="en-US" dirty="0"/>
          </a:p>
        </p:txBody>
      </p:sp>
      <p:sp>
        <p:nvSpPr>
          <p:cNvPr id="4" name="Slide Number Placeholder 3"/>
          <p:cNvSpPr>
            <a:spLocks noGrp="1"/>
          </p:cNvSpPr>
          <p:nvPr>
            <p:ph type="sldNum" sz="quarter" idx="4294967295"/>
          </p:nvPr>
        </p:nvSpPr>
        <p:spPr>
          <a:xfrm>
            <a:off x="8753475" y="4895850"/>
            <a:ext cx="390525" cy="203200"/>
          </a:xfrm>
        </p:spPr>
        <p:txBody>
          <a:bodyPr/>
          <a:lstStyle/>
          <a:p>
            <a:fld id="{D56DB8AA-803C-49D2-90AA-1140CE72DCD7}" type="slidenum">
              <a:rPr lang="en-US" smtClean="0"/>
              <a:pPr/>
              <a:t>12</a:t>
            </a:fld>
            <a:endParaRPr lang="en-US" dirty="0"/>
          </a:p>
        </p:txBody>
      </p:sp>
      <p:sp>
        <p:nvSpPr>
          <p:cNvPr id="5" name="Footer Placeholder 4"/>
          <p:cNvSpPr>
            <a:spLocks noGrp="1"/>
          </p:cNvSpPr>
          <p:nvPr>
            <p:ph type="ftr" sz="quarter" idx="4294967295"/>
          </p:nvPr>
        </p:nvSpPr>
        <p:spPr>
          <a:xfrm>
            <a:off x="5545138" y="4895850"/>
            <a:ext cx="3598862" cy="203200"/>
          </a:xfrm>
        </p:spPr>
        <p:txBody>
          <a:bodyPr/>
          <a:lstStyle/>
          <a:p>
            <a:r>
              <a:rPr lang="en-GB" smtClean="0"/>
              <a:t>FOCUS - CHD killer questions - Julie Scott Underwriting Proposition Manager UKLB</a:t>
            </a:r>
            <a:endParaRPr lang="en-US"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132" b="8132"/>
          <a:stretch>
            <a:fillRect/>
          </a:stretch>
        </p:blipFill>
        <p:spPr/>
      </p:pic>
    </p:spTree>
    <p:extLst>
      <p:ext uri="{BB962C8B-B14F-4D97-AF65-F5344CB8AC3E}">
        <p14:creationId xmlns:p14="http://schemas.microsoft.com/office/powerpoint/2010/main" val="97076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new in diagnostic technology?</a:t>
            </a:r>
            <a:endParaRPr lang="en-GB" dirty="0"/>
          </a:p>
        </p:txBody>
      </p:sp>
      <p:sp>
        <p:nvSpPr>
          <p:cNvPr id="4" name="Date Placeholder 3"/>
          <p:cNvSpPr>
            <a:spLocks noGrp="1"/>
          </p:cNvSpPr>
          <p:nvPr>
            <p:ph type="dt" sz="half" idx="10"/>
          </p:nvPr>
        </p:nvSpPr>
        <p:spPr/>
        <p:txBody>
          <a:bodyPr/>
          <a:lstStyle/>
          <a:p>
            <a:fld id="{1F63EC2E-8306-42F6-9829-B8AB1C826B7B}" type="datetime3">
              <a:rPr lang="en-US" noProof="0" smtClean="0"/>
              <a:t>14 June 2018</a:t>
            </a:fld>
            <a:endParaRPr lang="en-US" noProof="0" dirty="0"/>
          </a:p>
        </p:txBody>
      </p:sp>
      <p:sp>
        <p:nvSpPr>
          <p:cNvPr id="5" name="Slide Number Placeholder 4"/>
          <p:cNvSpPr>
            <a:spLocks noGrp="1"/>
          </p:cNvSpPr>
          <p:nvPr>
            <p:ph type="sldNum" sz="quarter" idx="11"/>
          </p:nvPr>
        </p:nvSpPr>
        <p:spPr/>
        <p:txBody>
          <a:bodyPr/>
          <a:lstStyle/>
          <a:p>
            <a:fld id="{D94909C6-CC71-4962-A18E-AF0515723D95}" type="slidenum">
              <a:rPr lang="en-US" noProof="0" smtClean="0"/>
              <a:pPr/>
              <a:t>13</a:t>
            </a:fld>
            <a:endParaRPr lang="en-US" noProof="0" dirty="0"/>
          </a:p>
        </p:txBody>
      </p:sp>
      <p:sp>
        <p:nvSpPr>
          <p:cNvPr id="6" name="Footer Placeholder 5"/>
          <p:cNvSpPr>
            <a:spLocks noGrp="1"/>
          </p:cNvSpPr>
          <p:nvPr>
            <p:ph type="ftr" sz="quarter" idx="12"/>
          </p:nvPr>
        </p:nvSpPr>
        <p:spPr/>
        <p:txBody>
          <a:bodyPr/>
          <a:lstStyle/>
          <a:p>
            <a:r>
              <a:rPr lang="en-GB" noProof="0" smtClean="0"/>
              <a:t>FOCUS - CHD killer questions - Julie Scott Underwriting Proposition Manager UKLB</a:t>
            </a:r>
            <a:endParaRPr lang="en-US" noProof="0" dirty="0"/>
          </a:p>
        </p:txBody>
      </p:sp>
      <p:sp>
        <p:nvSpPr>
          <p:cNvPr id="3" name="Rectangle 1"/>
          <p:cNvSpPr>
            <a:spLocks noGrp="1" noChangeArrowheads="1"/>
          </p:cNvSpPr>
          <p:nvPr>
            <p:ph idx="1"/>
          </p:nvPr>
        </p:nvSpPr>
        <p:spPr bwMode="auto">
          <a:xfrm>
            <a:off x="192092" y="1485604"/>
            <a:ext cx="8255720" cy="274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Clr>
                <a:schemeClr val="accent1"/>
              </a:buClr>
              <a:buFont typeface="+mj-lt"/>
              <a:buAutoNum type="arabicPeriod"/>
            </a:pPr>
            <a:r>
              <a:rPr lang="en-GB" dirty="0" smtClean="0">
                <a:solidFill>
                  <a:schemeClr val="accent1"/>
                </a:solidFill>
              </a:rPr>
              <a:t>On the spot MI diagnosis? </a:t>
            </a:r>
          </a:p>
          <a:p>
            <a:pPr>
              <a:buFontTx/>
              <a:buChar char="-"/>
            </a:pPr>
            <a:r>
              <a:rPr lang="en-GB" dirty="0" smtClean="0"/>
              <a:t>Cardiac myosin binding Protein C (</a:t>
            </a:r>
            <a:r>
              <a:rPr lang="en-GB" dirty="0" err="1" smtClean="0"/>
              <a:t>cMyC</a:t>
            </a:r>
            <a:r>
              <a:rPr lang="en-GB" dirty="0" smtClean="0"/>
              <a:t>) test</a:t>
            </a:r>
          </a:p>
          <a:p>
            <a:pPr marL="342900" indent="-342900">
              <a:buClr>
                <a:schemeClr val="accent1"/>
              </a:buClr>
              <a:buAutoNum type="arabicPeriod" startAt="2"/>
            </a:pPr>
            <a:r>
              <a:rPr lang="en-GB" dirty="0" smtClean="0">
                <a:solidFill>
                  <a:schemeClr val="accent1"/>
                </a:solidFill>
              </a:rPr>
              <a:t>High tech scanning to predict events?</a:t>
            </a:r>
          </a:p>
          <a:p>
            <a:pPr>
              <a:buFontTx/>
              <a:buChar char="-"/>
            </a:pPr>
            <a:r>
              <a:rPr lang="en-GB" dirty="0" smtClean="0"/>
              <a:t>Spot stable/unstable plaques via imaging</a:t>
            </a:r>
          </a:p>
          <a:p>
            <a:pPr marL="0" indent="0">
              <a:buNone/>
            </a:pPr>
            <a:r>
              <a:rPr lang="en-GB" dirty="0" smtClean="0">
                <a:solidFill>
                  <a:schemeClr val="accent1"/>
                </a:solidFill>
              </a:rPr>
              <a:t>3.  Predict risk in ‘healthy’ lives?</a:t>
            </a:r>
          </a:p>
          <a:p>
            <a:pPr>
              <a:buFontTx/>
              <a:buChar char="-"/>
            </a:pPr>
            <a:r>
              <a:rPr lang="en-GB" dirty="0" smtClean="0"/>
              <a:t>CT scans to determine ‘fat attenuation scores’ </a:t>
            </a:r>
          </a:p>
          <a:p>
            <a:pPr marL="342900" indent="-342900">
              <a:buClr>
                <a:schemeClr val="accent1"/>
              </a:buClr>
              <a:buAutoNum type="arabicPeriod" startAt="4"/>
            </a:pPr>
            <a:r>
              <a:rPr lang="en-GB" dirty="0" smtClean="0">
                <a:solidFill>
                  <a:schemeClr val="accent1"/>
                </a:solidFill>
              </a:rPr>
              <a:t>Biomarkers for the earliest stages of CHD?</a:t>
            </a:r>
          </a:p>
          <a:p>
            <a:pPr>
              <a:buFontTx/>
              <a:buChar char="-"/>
            </a:pPr>
            <a:r>
              <a:rPr lang="en-GB" dirty="0" smtClean="0"/>
              <a:t>One brave idea – collaboration to look at new ways to analyse data, new diagnostics, new prevention and treatment strategies – AHA, Verily and Astra Zeneca in US</a:t>
            </a:r>
          </a:p>
        </p:txBody>
      </p:sp>
    </p:spTree>
    <p:extLst>
      <p:ext uri="{BB962C8B-B14F-4D97-AF65-F5344CB8AC3E}">
        <p14:creationId xmlns:p14="http://schemas.microsoft.com/office/powerpoint/2010/main" val="302452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could this affect insurance products, especially for underwriting and claims?</a:t>
            </a:r>
            <a:br>
              <a:rPr lang="en-GB" dirty="0"/>
            </a:br>
            <a:endParaRPr lang="en-GB" dirty="0"/>
          </a:p>
        </p:txBody>
      </p:sp>
      <p:sp>
        <p:nvSpPr>
          <p:cNvPr id="4" name="Date Placeholder 3"/>
          <p:cNvSpPr>
            <a:spLocks noGrp="1"/>
          </p:cNvSpPr>
          <p:nvPr>
            <p:ph type="dt" sz="half" idx="10"/>
          </p:nvPr>
        </p:nvSpPr>
        <p:spPr/>
        <p:txBody>
          <a:bodyPr/>
          <a:lstStyle/>
          <a:p>
            <a:fld id="{1B73502A-6C34-4E6F-A664-C84100622610}" type="datetime3">
              <a:rPr lang="en-US" noProof="0" smtClean="0"/>
              <a:t>14 June 2018</a:t>
            </a:fld>
            <a:endParaRPr lang="en-US" noProof="0" dirty="0"/>
          </a:p>
        </p:txBody>
      </p:sp>
      <p:sp>
        <p:nvSpPr>
          <p:cNvPr id="5" name="Slide Number Placeholder 4"/>
          <p:cNvSpPr>
            <a:spLocks noGrp="1"/>
          </p:cNvSpPr>
          <p:nvPr>
            <p:ph type="sldNum" sz="quarter" idx="11"/>
          </p:nvPr>
        </p:nvSpPr>
        <p:spPr/>
        <p:txBody>
          <a:bodyPr/>
          <a:lstStyle/>
          <a:p>
            <a:fld id="{D94909C6-CC71-4962-A18E-AF0515723D95}" type="slidenum">
              <a:rPr lang="en-US" noProof="0" smtClean="0"/>
              <a:pPr/>
              <a:t>14</a:t>
            </a:fld>
            <a:endParaRPr lang="en-US" noProof="0" dirty="0"/>
          </a:p>
        </p:txBody>
      </p:sp>
      <p:sp>
        <p:nvSpPr>
          <p:cNvPr id="6" name="Footer Placeholder 5"/>
          <p:cNvSpPr>
            <a:spLocks noGrp="1"/>
          </p:cNvSpPr>
          <p:nvPr>
            <p:ph type="ftr" sz="quarter" idx="12"/>
          </p:nvPr>
        </p:nvSpPr>
        <p:spPr/>
        <p:txBody>
          <a:bodyPr/>
          <a:lstStyle/>
          <a:p>
            <a:r>
              <a:rPr lang="en-GB" noProof="0" smtClean="0"/>
              <a:t>FOCUS - CHD killer questions - Julie Scott Underwriting Proposition Manager UKLB</a:t>
            </a:r>
            <a:endParaRPr lang="en-US" noProof="0" dirty="0"/>
          </a:p>
        </p:txBody>
      </p:sp>
      <p:sp>
        <p:nvSpPr>
          <p:cNvPr id="3" name="Content Placeholder 2"/>
          <p:cNvSpPr>
            <a:spLocks noGrp="1"/>
          </p:cNvSpPr>
          <p:nvPr>
            <p:ph idx="1"/>
          </p:nvPr>
        </p:nvSpPr>
        <p:spPr>
          <a:xfrm>
            <a:off x="306000" y="1398833"/>
            <a:ext cx="8469196" cy="3191829"/>
          </a:xfrm>
        </p:spPr>
        <p:txBody>
          <a:bodyPr/>
          <a:lstStyle/>
          <a:p>
            <a:pPr>
              <a:buFont typeface="Arial" panose="020B0604020202020204" pitchFamily="34" charset="0"/>
              <a:buChar char="•"/>
            </a:pPr>
            <a:r>
              <a:rPr lang="en-GB" dirty="0" smtClean="0"/>
              <a:t>Consumer need?</a:t>
            </a:r>
          </a:p>
          <a:p>
            <a:pPr>
              <a:buFont typeface="Arial" panose="020B0604020202020204" pitchFamily="34" charset="0"/>
              <a:buChar char="•"/>
            </a:pPr>
            <a:r>
              <a:rPr lang="en-GB" dirty="0" smtClean="0"/>
              <a:t>Pricing? </a:t>
            </a:r>
          </a:p>
          <a:p>
            <a:pPr>
              <a:buFont typeface="Arial" panose="020B0604020202020204" pitchFamily="34" charset="0"/>
              <a:buChar char="•"/>
            </a:pPr>
            <a:r>
              <a:rPr lang="en-GB" dirty="0" smtClean="0"/>
              <a:t>Definitions and product development?</a:t>
            </a:r>
            <a:endParaRPr lang="en-GB" dirty="0"/>
          </a:p>
          <a:p>
            <a:pPr>
              <a:buFont typeface="Arial" panose="020B0604020202020204" pitchFamily="34" charset="0"/>
              <a:buChar char="•"/>
            </a:pPr>
            <a:r>
              <a:rPr lang="en-GB" dirty="0" smtClean="0"/>
              <a:t>Application and claims processes? </a:t>
            </a:r>
          </a:p>
          <a:p>
            <a:pPr marL="0" indent="0">
              <a:buNone/>
            </a:pPr>
            <a:endParaRPr lang="en-GB" dirty="0"/>
          </a:p>
        </p:txBody>
      </p:sp>
    </p:spTree>
    <p:extLst>
      <p:ext uri="{BB962C8B-B14F-4D97-AF65-F5344CB8AC3E}">
        <p14:creationId xmlns:p14="http://schemas.microsoft.com/office/powerpoint/2010/main" val="168301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882653-389D-4D11-ADED-8B75A6B03B8A}" type="datetime3">
              <a:rPr lang="en-US" noProof="0" smtClean="0"/>
              <a:t>14 June 2018</a:t>
            </a:fld>
            <a:endParaRPr lang="en-US" noProof="0" dirty="0"/>
          </a:p>
        </p:txBody>
      </p:sp>
      <p:sp>
        <p:nvSpPr>
          <p:cNvPr id="5" name="Slide Number Placeholder 4"/>
          <p:cNvSpPr>
            <a:spLocks noGrp="1"/>
          </p:cNvSpPr>
          <p:nvPr>
            <p:ph type="sldNum" sz="quarter" idx="11"/>
          </p:nvPr>
        </p:nvSpPr>
        <p:spPr/>
        <p:txBody>
          <a:bodyPr/>
          <a:lstStyle/>
          <a:p>
            <a:fld id="{D94909C6-CC71-4962-A18E-AF0515723D95}" type="slidenum">
              <a:rPr lang="en-US" noProof="0" smtClean="0"/>
              <a:pPr/>
              <a:t>15</a:t>
            </a:fld>
            <a:endParaRPr lang="en-US" noProof="0" dirty="0"/>
          </a:p>
        </p:txBody>
      </p:sp>
      <p:sp>
        <p:nvSpPr>
          <p:cNvPr id="3" name="Footer Placeholder 2"/>
          <p:cNvSpPr>
            <a:spLocks noGrp="1"/>
          </p:cNvSpPr>
          <p:nvPr>
            <p:ph type="ftr" sz="quarter" idx="12"/>
          </p:nvPr>
        </p:nvSpPr>
        <p:spPr/>
        <p:txBody>
          <a:bodyPr/>
          <a:lstStyle/>
          <a:p>
            <a:r>
              <a:rPr lang="en-GB" noProof="0" smtClean="0"/>
              <a:t>FOCUS - CHD killer questions - Julie Scott Underwriting Proposition Manager UKLB</a:t>
            </a:r>
            <a:endParaRPr lang="en-US" noProof="0" dirty="0"/>
          </a:p>
        </p:txBody>
      </p:sp>
      <p:sp>
        <p:nvSpPr>
          <p:cNvPr id="6" name="Title 5"/>
          <p:cNvSpPr>
            <a:spLocks noGrp="1"/>
          </p:cNvSpPr>
          <p:nvPr>
            <p:ph type="title"/>
          </p:nvPr>
        </p:nvSpPr>
        <p:spPr/>
        <p:txBody>
          <a:bodyPr/>
          <a:lstStyle/>
          <a:p>
            <a:r>
              <a:rPr lang="en-GB" dirty="0" smtClean="0"/>
              <a:t>Open the floor for questions</a:t>
            </a:r>
            <a:endParaRPr lang="en-GB" dirty="0"/>
          </a:p>
        </p:txBody>
      </p:sp>
      <p:pic>
        <p:nvPicPr>
          <p:cNvPr id="2050" name="Picture 2" descr="Questions, Demand, Doubts, Psychology, Fear, Insecurit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6961" y="1126858"/>
            <a:ext cx="3435003" cy="343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2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Introduction</a:t>
            </a:r>
            <a:endParaRPr lang="en-US" dirty="0"/>
          </a:p>
        </p:txBody>
      </p:sp>
      <p:sp>
        <p:nvSpPr>
          <p:cNvPr id="14" name="Text Placeholder 13"/>
          <p:cNvSpPr>
            <a:spLocks noGrp="1"/>
          </p:cNvSpPr>
          <p:nvPr>
            <p:ph type="body" sz="quarter" idx="24"/>
          </p:nvPr>
        </p:nvSpPr>
        <p:spPr/>
        <p:txBody>
          <a:bodyPr/>
          <a:lstStyle/>
          <a:p>
            <a:r>
              <a:rPr lang="en-US" dirty="0" smtClean="0"/>
              <a:t>1</a:t>
            </a:r>
            <a:endParaRPr lang="en-US" dirty="0"/>
          </a:p>
        </p:txBody>
      </p:sp>
      <p:sp>
        <p:nvSpPr>
          <p:cNvPr id="3" name="Date Placeholder 2"/>
          <p:cNvSpPr>
            <a:spLocks noGrp="1"/>
          </p:cNvSpPr>
          <p:nvPr>
            <p:ph type="dt" sz="half" idx="4294967295"/>
          </p:nvPr>
        </p:nvSpPr>
        <p:spPr>
          <a:xfrm>
            <a:off x="7975599" y="4895850"/>
            <a:ext cx="833437" cy="203200"/>
          </a:xfrm>
        </p:spPr>
        <p:txBody>
          <a:bodyPr/>
          <a:lstStyle/>
          <a:p>
            <a:fld id="{F332F9B5-729A-4212-BF4F-BF11F0B7F7C2}" type="datetime3">
              <a:rPr lang="en-US" smtClean="0"/>
              <a:t>14 June 2018</a:t>
            </a:fld>
            <a:endParaRPr lang="en-US" dirty="0"/>
          </a:p>
        </p:txBody>
      </p:sp>
      <p:sp>
        <p:nvSpPr>
          <p:cNvPr id="4" name="Slide Number Placeholder 3"/>
          <p:cNvSpPr>
            <a:spLocks noGrp="1"/>
          </p:cNvSpPr>
          <p:nvPr>
            <p:ph type="sldNum" sz="quarter" idx="4294967295"/>
          </p:nvPr>
        </p:nvSpPr>
        <p:spPr>
          <a:xfrm>
            <a:off x="8613774" y="4895850"/>
            <a:ext cx="390525" cy="203200"/>
          </a:xfrm>
        </p:spPr>
        <p:txBody>
          <a:bodyPr/>
          <a:lstStyle/>
          <a:p>
            <a:fld id="{D56DB8AA-803C-49D2-90AA-1140CE72DCD7}" type="slidenum">
              <a:rPr lang="en-US" smtClean="0"/>
              <a:pPr/>
              <a:t>2</a:t>
            </a:fld>
            <a:endParaRPr lang="en-US" dirty="0"/>
          </a:p>
        </p:txBody>
      </p:sp>
      <p:sp>
        <p:nvSpPr>
          <p:cNvPr id="5" name="Footer Placeholder 4"/>
          <p:cNvSpPr>
            <a:spLocks noGrp="1"/>
          </p:cNvSpPr>
          <p:nvPr>
            <p:ph type="ftr" sz="quarter" idx="4294967295"/>
          </p:nvPr>
        </p:nvSpPr>
        <p:spPr>
          <a:xfrm>
            <a:off x="4572000" y="4895850"/>
            <a:ext cx="3598862" cy="203200"/>
          </a:xfrm>
        </p:spPr>
        <p:txBody>
          <a:bodyPr/>
          <a:lstStyle/>
          <a:p>
            <a:r>
              <a:rPr lang="en-GB" dirty="0" smtClean="0"/>
              <a:t>FOCUS - CHD killer questions - Julie Scott Underwriting Proposition Manager UKLB</a:t>
            </a:r>
            <a:endParaRPr lang="en-US" dirty="0"/>
          </a:p>
        </p:txBody>
      </p:sp>
      <p:pic>
        <p:nvPicPr>
          <p:cNvPr id="9" name="Picture Placeholder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132" b="8132"/>
          <a:stretch>
            <a:fillRect/>
          </a:stretch>
        </p:blipFill>
        <p:spPr/>
      </p:pic>
    </p:spTree>
    <p:extLst>
      <p:ext uri="{BB962C8B-B14F-4D97-AF65-F5344CB8AC3E}">
        <p14:creationId xmlns:p14="http://schemas.microsoft.com/office/powerpoint/2010/main" val="406126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I’ll cover this evening</a:t>
            </a:r>
            <a:endParaRPr lang="en-GB" dirty="0"/>
          </a:p>
        </p:txBody>
      </p:sp>
      <p:sp>
        <p:nvSpPr>
          <p:cNvPr id="3" name="Content Placeholder 2"/>
          <p:cNvSpPr>
            <a:spLocks noGrp="1"/>
          </p:cNvSpPr>
          <p:nvPr>
            <p:ph idx="1"/>
          </p:nvPr>
        </p:nvSpPr>
        <p:spPr>
          <a:xfrm>
            <a:off x="307115" y="1442375"/>
            <a:ext cx="8530200" cy="2084596"/>
          </a:xfrm>
        </p:spPr>
        <p:txBody>
          <a:bodyPr/>
          <a:lstStyle/>
          <a:p>
            <a:r>
              <a:rPr lang="en-GB" dirty="0" smtClean="0"/>
              <a:t>What’s ‘new’ in diagnostic technology?</a:t>
            </a:r>
          </a:p>
          <a:p>
            <a:r>
              <a:rPr lang="en-GB" dirty="0" smtClean="0"/>
              <a:t>What’s the impact?</a:t>
            </a:r>
          </a:p>
          <a:p>
            <a:r>
              <a:rPr lang="en-GB" dirty="0" smtClean="0"/>
              <a:t>How could this affect insurance products?</a:t>
            </a:r>
          </a:p>
          <a:p>
            <a:r>
              <a:rPr lang="en-GB" dirty="0" smtClean="0"/>
              <a:t>Open the floor for questions</a:t>
            </a:r>
          </a:p>
          <a:p>
            <a:endParaRPr lang="en-GB" dirty="0" smtClean="0"/>
          </a:p>
          <a:p>
            <a:pPr marL="0" indent="0">
              <a:buNone/>
            </a:pPr>
            <a:endParaRPr lang="en-GB" dirty="0"/>
          </a:p>
          <a:p>
            <a:endParaRPr lang="en-GB" dirty="0" smtClean="0"/>
          </a:p>
        </p:txBody>
      </p:sp>
      <p:sp>
        <p:nvSpPr>
          <p:cNvPr id="4" name="Date Placeholder 3"/>
          <p:cNvSpPr>
            <a:spLocks noGrp="1"/>
          </p:cNvSpPr>
          <p:nvPr>
            <p:ph type="dt" sz="half" idx="10"/>
          </p:nvPr>
        </p:nvSpPr>
        <p:spPr/>
        <p:txBody>
          <a:bodyPr/>
          <a:lstStyle/>
          <a:p>
            <a:fld id="{43CB859A-DCCB-4A84-9214-70589E1A6DD8}" type="datetime3">
              <a:rPr lang="en-US" noProof="0" smtClean="0"/>
              <a:t>14 June 2018</a:t>
            </a:fld>
            <a:endParaRPr lang="en-US" noProof="0" dirty="0"/>
          </a:p>
        </p:txBody>
      </p:sp>
      <p:sp>
        <p:nvSpPr>
          <p:cNvPr id="5" name="Slide Number Placeholder 4"/>
          <p:cNvSpPr>
            <a:spLocks noGrp="1"/>
          </p:cNvSpPr>
          <p:nvPr>
            <p:ph type="sldNum" sz="quarter" idx="11"/>
          </p:nvPr>
        </p:nvSpPr>
        <p:spPr/>
        <p:txBody>
          <a:bodyPr/>
          <a:lstStyle/>
          <a:p>
            <a:fld id="{D94909C6-CC71-4962-A18E-AF0515723D95}" type="slidenum">
              <a:rPr lang="en-US" noProof="0" smtClean="0"/>
              <a:pPr/>
              <a:t>3</a:t>
            </a:fld>
            <a:endParaRPr lang="en-US" noProof="0" dirty="0"/>
          </a:p>
        </p:txBody>
      </p:sp>
      <p:sp>
        <p:nvSpPr>
          <p:cNvPr id="6" name="Footer Placeholder 5"/>
          <p:cNvSpPr>
            <a:spLocks noGrp="1"/>
          </p:cNvSpPr>
          <p:nvPr>
            <p:ph type="ftr" sz="quarter" idx="12"/>
          </p:nvPr>
        </p:nvSpPr>
        <p:spPr/>
        <p:txBody>
          <a:bodyPr/>
          <a:lstStyle/>
          <a:p>
            <a:r>
              <a:rPr lang="en-GB" noProof="0" smtClean="0"/>
              <a:t>FOCUS - CHD killer questions - Julie Scott Underwriting Proposition Manager UKLB</a:t>
            </a:r>
            <a:endParaRPr lang="en-US" noProof="0" dirty="0"/>
          </a:p>
        </p:txBody>
      </p:sp>
    </p:spTree>
    <p:extLst>
      <p:ext uri="{BB962C8B-B14F-4D97-AF65-F5344CB8AC3E}">
        <p14:creationId xmlns:p14="http://schemas.microsoft.com/office/powerpoint/2010/main" val="2020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440000" y="1304205"/>
            <a:ext cx="4356000" cy="1188000"/>
          </a:xfrm>
        </p:spPr>
        <p:txBody>
          <a:bodyPr/>
          <a:lstStyle/>
          <a:p>
            <a:r>
              <a:rPr lang="en-US" dirty="0" smtClean="0"/>
              <a:t>What’s new in diagnostic technology?</a:t>
            </a:r>
            <a:endParaRPr lang="en-US" dirty="0"/>
          </a:p>
        </p:txBody>
      </p:sp>
      <p:sp>
        <p:nvSpPr>
          <p:cNvPr id="14" name="Text Placeholder 13"/>
          <p:cNvSpPr>
            <a:spLocks noGrp="1"/>
          </p:cNvSpPr>
          <p:nvPr>
            <p:ph type="body" sz="quarter" idx="24"/>
          </p:nvPr>
        </p:nvSpPr>
        <p:spPr/>
        <p:txBody>
          <a:bodyPr/>
          <a:lstStyle/>
          <a:p>
            <a:r>
              <a:rPr lang="en-US" dirty="0"/>
              <a:t>2</a:t>
            </a:r>
          </a:p>
        </p:txBody>
      </p:sp>
      <p:sp>
        <p:nvSpPr>
          <p:cNvPr id="13" name="Text Placeholder 12"/>
          <p:cNvSpPr>
            <a:spLocks noGrp="1"/>
          </p:cNvSpPr>
          <p:nvPr>
            <p:ph type="body" sz="quarter" idx="12"/>
          </p:nvPr>
        </p:nvSpPr>
        <p:spPr/>
        <p:txBody>
          <a:bodyPr/>
          <a:lstStyle/>
          <a:p>
            <a:endParaRPr lang="en-US" dirty="0"/>
          </a:p>
        </p:txBody>
      </p:sp>
      <p:sp>
        <p:nvSpPr>
          <p:cNvPr id="3" name="Date Placeholder 2"/>
          <p:cNvSpPr>
            <a:spLocks noGrp="1"/>
          </p:cNvSpPr>
          <p:nvPr>
            <p:ph type="dt" sz="half" idx="4294967295"/>
          </p:nvPr>
        </p:nvSpPr>
        <p:spPr>
          <a:xfrm>
            <a:off x="8310563" y="4895850"/>
            <a:ext cx="833437" cy="203200"/>
          </a:xfrm>
        </p:spPr>
        <p:txBody>
          <a:bodyPr/>
          <a:lstStyle/>
          <a:p>
            <a:fld id="{831476D0-EE09-4572-B9D2-CDCAE725E518}" type="datetime3">
              <a:rPr lang="en-US" smtClean="0"/>
              <a:t>14 June 2018</a:t>
            </a:fld>
            <a:endParaRPr lang="en-US" dirty="0"/>
          </a:p>
        </p:txBody>
      </p:sp>
      <p:sp>
        <p:nvSpPr>
          <p:cNvPr id="4" name="Slide Number Placeholder 3"/>
          <p:cNvSpPr>
            <a:spLocks noGrp="1"/>
          </p:cNvSpPr>
          <p:nvPr>
            <p:ph type="sldNum" sz="quarter" idx="4294967295"/>
          </p:nvPr>
        </p:nvSpPr>
        <p:spPr>
          <a:xfrm>
            <a:off x="8753475" y="4895850"/>
            <a:ext cx="390525" cy="203200"/>
          </a:xfrm>
        </p:spPr>
        <p:txBody>
          <a:bodyPr/>
          <a:lstStyle/>
          <a:p>
            <a:fld id="{D56DB8AA-803C-49D2-90AA-1140CE72DCD7}" type="slidenum">
              <a:rPr lang="en-US" smtClean="0"/>
              <a:pPr/>
              <a:t>4</a:t>
            </a:fld>
            <a:endParaRPr lang="en-US" dirty="0"/>
          </a:p>
        </p:txBody>
      </p:sp>
      <p:sp>
        <p:nvSpPr>
          <p:cNvPr id="5" name="Footer Placeholder 4"/>
          <p:cNvSpPr>
            <a:spLocks noGrp="1"/>
          </p:cNvSpPr>
          <p:nvPr>
            <p:ph type="ftr" sz="quarter" idx="4294967295"/>
          </p:nvPr>
        </p:nvSpPr>
        <p:spPr>
          <a:xfrm>
            <a:off x="5545138" y="4895850"/>
            <a:ext cx="3598862" cy="203200"/>
          </a:xfrm>
        </p:spPr>
        <p:txBody>
          <a:bodyPr/>
          <a:lstStyle/>
          <a:p>
            <a:r>
              <a:rPr lang="en-GB" smtClean="0"/>
              <a:t>FOCUS - CHD killer questions - Julie Scott Underwriting Proposition Manager UKLB</a:t>
            </a:r>
            <a:endParaRPr lang="en-US"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132" b="8132"/>
          <a:stretch>
            <a:fillRect/>
          </a:stretch>
        </p:blipFill>
        <p:spPr/>
      </p:pic>
    </p:spTree>
    <p:extLst>
      <p:ext uri="{BB962C8B-B14F-4D97-AF65-F5344CB8AC3E}">
        <p14:creationId xmlns:p14="http://schemas.microsoft.com/office/powerpoint/2010/main" val="228708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new in diagnostic technology?</a:t>
            </a:r>
            <a:endParaRPr lang="en-GB" dirty="0"/>
          </a:p>
        </p:txBody>
      </p:sp>
      <p:sp>
        <p:nvSpPr>
          <p:cNvPr id="4" name="Date Placeholder 3"/>
          <p:cNvSpPr>
            <a:spLocks noGrp="1"/>
          </p:cNvSpPr>
          <p:nvPr>
            <p:ph type="dt" sz="half" idx="10"/>
          </p:nvPr>
        </p:nvSpPr>
        <p:spPr/>
        <p:txBody>
          <a:bodyPr/>
          <a:lstStyle/>
          <a:p>
            <a:fld id="{9BD1D851-46E1-4656-8073-DC8A1C4529FC}" type="datetime3">
              <a:rPr lang="en-US" noProof="0" smtClean="0"/>
              <a:t>14 June 2018</a:t>
            </a:fld>
            <a:endParaRPr lang="en-US" noProof="0" dirty="0"/>
          </a:p>
        </p:txBody>
      </p:sp>
      <p:sp>
        <p:nvSpPr>
          <p:cNvPr id="5" name="Slide Number Placeholder 4"/>
          <p:cNvSpPr>
            <a:spLocks noGrp="1"/>
          </p:cNvSpPr>
          <p:nvPr>
            <p:ph type="sldNum" sz="quarter" idx="11"/>
          </p:nvPr>
        </p:nvSpPr>
        <p:spPr/>
        <p:txBody>
          <a:bodyPr/>
          <a:lstStyle/>
          <a:p>
            <a:fld id="{D94909C6-CC71-4962-A18E-AF0515723D95}" type="slidenum">
              <a:rPr lang="en-US" noProof="0" smtClean="0"/>
              <a:pPr/>
              <a:t>5</a:t>
            </a:fld>
            <a:endParaRPr lang="en-US" noProof="0" dirty="0"/>
          </a:p>
        </p:txBody>
      </p:sp>
      <p:sp>
        <p:nvSpPr>
          <p:cNvPr id="6" name="Footer Placeholder 5"/>
          <p:cNvSpPr>
            <a:spLocks noGrp="1"/>
          </p:cNvSpPr>
          <p:nvPr>
            <p:ph type="ftr" sz="quarter" idx="12"/>
          </p:nvPr>
        </p:nvSpPr>
        <p:spPr>
          <a:xfrm>
            <a:off x="4265289" y="4868165"/>
            <a:ext cx="3598784" cy="202500"/>
          </a:xfrm>
        </p:spPr>
        <p:txBody>
          <a:bodyPr/>
          <a:lstStyle/>
          <a:p>
            <a:r>
              <a:rPr lang="en-GB" noProof="0" dirty="0" smtClean="0"/>
              <a:t>FOCUS - CHD killer questions - Julie Scott Underwriting Proposition Manager UKLB</a:t>
            </a:r>
            <a:endParaRPr lang="en-US"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36084507"/>
              </p:ext>
            </p:extLst>
          </p:nvPr>
        </p:nvGraphicFramePr>
        <p:xfrm>
          <a:off x="307678" y="1116824"/>
          <a:ext cx="8529637" cy="3779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17657" y="3162153"/>
            <a:ext cx="1968402" cy="1083374"/>
          </a:xfrm>
          <a:prstGeom prst="rect">
            <a:avLst/>
          </a:prstGeom>
          <a:noFill/>
          <a:effectLst/>
        </p:spPr>
        <p:txBody>
          <a:bodyPr wrap="square" lIns="0" tIns="0" rIns="0" bIns="0" rtlCol="0">
            <a:spAutoFit/>
          </a:bodyPr>
          <a:lstStyle/>
          <a:p>
            <a:pPr marL="171450" indent="-171450">
              <a:lnSpc>
                <a:spcPct val="110000"/>
              </a:lnSpc>
              <a:buFont typeface="Arial" panose="020B0604020202020204" pitchFamily="34" charset="0"/>
              <a:buChar char="•"/>
            </a:pPr>
            <a:r>
              <a:rPr lang="en-GB" sz="1400" dirty="0" smtClean="0">
                <a:solidFill>
                  <a:schemeClr val="tx2"/>
                </a:solidFill>
              </a:rPr>
              <a:t>Cardiac </a:t>
            </a:r>
            <a:r>
              <a:rPr lang="en-GB" sz="1400" dirty="0">
                <a:solidFill>
                  <a:schemeClr val="tx2"/>
                </a:solidFill>
              </a:rPr>
              <a:t>myosin binding Protein C (</a:t>
            </a:r>
            <a:r>
              <a:rPr lang="en-GB" sz="1400" dirty="0" err="1">
                <a:solidFill>
                  <a:schemeClr val="tx2"/>
                </a:solidFill>
              </a:rPr>
              <a:t>cMyC</a:t>
            </a:r>
            <a:r>
              <a:rPr lang="en-GB" sz="1400" dirty="0">
                <a:solidFill>
                  <a:schemeClr val="tx2"/>
                </a:solidFill>
              </a:rPr>
              <a:t>) </a:t>
            </a:r>
            <a:r>
              <a:rPr lang="en-GB" sz="1400" dirty="0" smtClean="0">
                <a:solidFill>
                  <a:schemeClr val="tx2"/>
                </a:solidFill>
              </a:rPr>
              <a:t>test</a:t>
            </a:r>
          </a:p>
          <a:p>
            <a:pPr>
              <a:lnSpc>
                <a:spcPct val="110000"/>
              </a:lnSpc>
            </a:pPr>
            <a:endParaRPr lang="en-GB" sz="1100" dirty="0" smtClean="0"/>
          </a:p>
          <a:p>
            <a:pPr marL="171450" indent="-171450">
              <a:lnSpc>
                <a:spcPct val="110000"/>
              </a:lnSpc>
              <a:buFont typeface="Arial" panose="020B0604020202020204" pitchFamily="34" charset="0"/>
              <a:buChar char="•"/>
            </a:pPr>
            <a:endParaRPr lang="en-GB" sz="1100" dirty="0"/>
          </a:p>
        </p:txBody>
      </p:sp>
      <p:sp>
        <p:nvSpPr>
          <p:cNvPr id="11" name="TextBox 10"/>
          <p:cNvSpPr txBox="1"/>
          <p:nvPr/>
        </p:nvSpPr>
        <p:spPr>
          <a:xfrm>
            <a:off x="2554791" y="3162153"/>
            <a:ext cx="1940483" cy="846386"/>
          </a:xfrm>
          <a:prstGeom prst="rect">
            <a:avLst/>
          </a:prstGeom>
          <a:noFill/>
          <a:effectLst/>
        </p:spPr>
        <p:txBody>
          <a:bodyPr wrap="square" lIns="0" tIns="0" rIns="0" bIns="0" rtlCol="0">
            <a:spAutoFit/>
          </a:bodyPr>
          <a:lstStyle/>
          <a:p>
            <a:pPr marL="171450" indent="-171450">
              <a:lnSpc>
                <a:spcPct val="110000"/>
              </a:lnSpc>
              <a:buFont typeface="Arial" panose="020B0604020202020204" pitchFamily="34" charset="0"/>
              <a:buChar char="•"/>
            </a:pPr>
            <a:r>
              <a:rPr lang="en-GB" sz="1400" dirty="0">
                <a:solidFill>
                  <a:schemeClr val="tx2"/>
                </a:solidFill>
              </a:rPr>
              <a:t>Spot stable/unstable plaques </a:t>
            </a:r>
            <a:r>
              <a:rPr lang="en-GB" sz="1400" dirty="0" smtClean="0">
                <a:solidFill>
                  <a:schemeClr val="tx2"/>
                </a:solidFill>
              </a:rPr>
              <a:t>via imaging</a:t>
            </a:r>
            <a:endParaRPr lang="en-GB" sz="1400" dirty="0">
              <a:solidFill>
                <a:schemeClr val="tx2"/>
              </a:solidFill>
            </a:endParaRPr>
          </a:p>
          <a:p>
            <a:pPr>
              <a:lnSpc>
                <a:spcPct val="110000"/>
              </a:lnSpc>
            </a:pPr>
            <a:endParaRPr lang="en-GB" sz="1100" dirty="0" smtClean="0"/>
          </a:p>
          <a:p>
            <a:pPr marL="171450" indent="-171450">
              <a:lnSpc>
                <a:spcPct val="110000"/>
              </a:lnSpc>
              <a:buFont typeface="Arial" panose="020B0604020202020204" pitchFamily="34" charset="0"/>
              <a:buChar char="•"/>
            </a:pPr>
            <a:endParaRPr lang="en-GB" sz="1100" dirty="0"/>
          </a:p>
        </p:txBody>
      </p:sp>
      <p:sp>
        <p:nvSpPr>
          <p:cNvPr id="12" name="TextBox 11"/>
          <p:cNvSpPr txBox="1"/>
          <p:nvPr/>
        </p:nvSpPr>
        <p:spPr>
          <a:xfrm>
            <a:off x="369949" y="2389403"/>
            <a:ext cx="1968401" cy="423065"/>
          </a:xfrm>
          <a:prstGeom prst="rect">
            <a:avLst/>
          </a:prstGeom>
          <a:solidFill>
            <a:schemeClr val="accent1"/>
          </a:solidFill>
          <a:effectLst/>
        </p:spPr>
        <p:txBody>
          <a:bodyPr wrap="square" lIns="0" tIns="0" rIns="0" bIns="0" rtlCol="0">
            <a:spAutoFit/>
          </a:bodyPr>
          <a:lstStyle/>
          <a:p>
            <a:pPr algn="ctr">
              <a:lnSpc>
                <a:spcPct val="110000"/>
              </a:lnSpc>
            </a:pPr>
            <a:r>
              <a:rPr lang="en-GB" sz="1300" b="1" dirty="0" smtClean="0">
                <a:solidFill>
                  <a:schemeClr val="bg1"/>
                </a:solidFill>
              </a:rPr>
              <a:t>On the spot MI diagnosis?</a:t>
            </a:r>
          </a:p>
        </p:txBody>
      </p:sp>
      <p:sp>
        <p:nvSpPr>
          <p:cNvPr id="13" name="TextBox 12"/>
          <p:cNvSpPr txBox="1"/>
          <p:nvPr/>
        </p:nvSpPr>
        <p:spPr>
          <a:xfrm>
            <a:off x="2526815" y="2389411"/>
            <a:ext cx="1940483" cy="390556"/>
          </a:xfrm>
          <a:prstGeom prst="rect">
            <a:avLst/>
          </a:prstGeom>
          <a:solidFill>
            <a:schemeClr val="accent1"/>
          </a:solidFill>
          <a:effectLst/>
        </p:spPr>
        <p:txBody>
          <a:bodyPr wrap="square" lIns="0" tIns="0" rIns="0" bIns="0" rtlCol="0">
            <a:spAutoFit/>
          </a:bodyPr>
          <a:lstStyle/>
          <a:p>
            <a:pPr algn="ctr">
              <a:lnSpc>
                <a:spcPct val="110000"/>
              </a:lnSpc>
            </a:pPr>
            <a:r>
              <a:rPr lang="en-GB" sz="1200" b="1" dirty="0">
                <a:solidFill>
                  <a:schemeClr val="bg1"/>
                </a:solidFill>
              </a:rPr>
              <a:t>High tech </a:t>
            </a:r>
            <a:r>
              <a:rPr lang="en-GB" sz="1200" b="1" dirty="0" smtClean="0">
                <a:solidFill>
                  <a:schemeClr val="bg1"/>
                </a:solidFill>
              </a:rPr>
              <a:t>scanning </a:t>
            </a:r>
            <a:r>
              <a:rPr lang="en-GB" sz="1200" b="1" dirty="0">
                <a:solidFill>
                  <a:schemeClr val="bg1"/>
                </a:solidFill>
              </a:rPr>
              <a:t>to predict events</a:t>
            </a:r>
            <a:r>
              <a:rPr lang="en-GB" sz="1200" b="1" dirty="0" smtClean="0">
                <a:solidFill>
                  <a:schemeClr val="bg1"/>
                </a:solidFill>
              </a:rPr>
              <a:t>?</a:t>
            </a:r>
            <a:endParaRPr lang="en-GB" sz="1200" b="1" dirty="0">
              <a:solidFill>
                <a:schemeClr val="bg1"/>
              </a:solidFill>
            </a:endParaRPr>
          </a:p>
        </p:txBody>
      </p:sp>
      <p:sp>
        <p:nvSpPr>
          <p:cNvPr id="14" name="TextBox 13"/>
          <p:cNvSpPr txBox="1"/>
          <p:nvPr/>
        </p:nvSpPr>
        <p:spPr>
          <a:xfrm>
            <a:off x="4655763" y="2389403"/>
            <a:ext cx="2003303" cy="390556"/>
          </a:xfrm>
          <a:prstGeom prst="rect">
            <a:avLst/>
          </a:prstGeom>
          <a:solidFill>
            <a:schemeClr val="accent1"/>
          </a:solidFill>
          <a:effectLst/>
        </p:spPr>
        <p:txBody>
          <a:bodyPr wrap="square" lIns="0" tIns="0" rIns="0" bIns="0" rtlCol="0">
            <a:spAutoFit/>
          </a:bodyPr>
          <a:lstStyle/>
          <a:p>
            <a:pPr algn="ctr">
              <a:lnSpc>
                <a:spcPct val="110000"/>
              </a:lnSpc>
            </a:pPr>
            <a:r>
              <a:rPr lang="en-GB" sz="1200" b="1" dirty="0">
                <a:solidFill>
                  <a:schemeClr val="bg1"/>
                </a:solidFill>
              </a:rPr>
              <a:t>Predict risk in ‘healthy’ lives</a:t>
            </a:r>
            <a:r>
              <a:rPr lang="en-GB" sz="1200" b="1" dirty="0" smtClean="0">
                <a:solidFill>
                  <a:schemeClr val="bg1"/>
                </a:solidFill>
              </a:rPr>
              <a:t>?</a:t>
            </a:r>
            <a:endParaRPr lang="en-GB" sz="1200" b="1" dirty="0">
              <a:solidFill>
                <a:schemeClr val="bg1"/>
              </a:solidFill>
            </a:endParaRPr>
          </a:p>
        </p:txBody>
      </p:sp>
      <p:sp>
        <p:nvSpPr>
          <p:cNvPr id="15" name="TextBox 14"/>
          <p:cNvSpPr txBox="1"/>
          <p:nvPr/>
        </p:nvSpPr>
        <p:spPr>
          <a:xfrm>
            <a:off x="6784710" y="2389403"/>
            <a:ext cx="2010281" cy="609398"/>
          </a:xfrm>
          <a:prstGeom prst="rect">
            <a:avLst/>
          </a:prstGeom>
          <a:solidFill>
            <a:schemeClr val="accent1"/>
          </a:solidFill>
          <a:effectLst/>
        </p:spPr>
        <p:txBody>
          <a:bodyPr wrap="square" lIns="0" tIns="0" rIns="0" bIns="0" rtlCol="0">
            <a:spAutoFit/>
          </a:bodyPr>
          <a:lstStyle/>
          <a:p>
            <a:pPr algn="ctr">
              <a:lnSpc>
                <a:spcPct val="110000"/>
              </a:lnSpc>
            </a:pPr>
            <a:r>
              <a:rPr lang="en-GB" sz="1200" b="1" dirty="0">
                <a:solidFill>
                  <a:schemeClr val="bg1"/>
                </a:solidFill>
              </a:rPr>
              <a:t>Clinical collaboration - biomarkers for the earliest stages of </a:t>
            </a:r>
            <a:r>
              <a:rPr lang="en-GB" sz="1200" b="1" dirty="0" smtClean="0">
                <a:solidFill>
                  <a:schemeClr val="bg1"/>
                </a:solidFill>
              </a:rPr>
              <a:t>CHD?</a:t>
            </a:r>
            <a:endParaRPr lang="en-GB" sz="1200" b="1" dirty="0">
              <a:solidFill>
                <a:schemeClr val="bg1"/>
              </a:solidFill>
            </a:endParaRPr>
          </a:p>
        </p:txBody>
      </p:sp>
      <p:sp>
        <p:nvSpPr>
          <p:cNvPr id="17" name="TextBox 16"/>
          <p:cNvSpPr txBox="1"/>
          <p:nvPr/>
        </p:nvSpPr>
        <p:spPr>
          <a:xfrm>
            <a:off x="4664006" y="3168091"/>
            <a:ext cx="2003303" cy="1320361"/>
          </a:xfrm>
          <a:prstGeom prst="rect">
            <a:avLst/>
          </a:prstGeom>
          <a:noFill/>
          <a:effectLst/>
        </p:spPr>
        <p:txBody>
          <a:bodyPr wrap="square" lIns="0" tIns="0" rIns="0" bIns="0" rtlCol="0">
            <a:spAutoFit/>
          </a:bodyPr>
          <a:lstStyle/>
          <a:p>
            <a:pPr marL="171450" indent="-171450">
              <a:lnSpc>
                <a:spcPct val="110000"/>
              </a:lnSpc>
              <a:buFont typeface="Arial" panose="020B0604020202020204" pitchFamily="34" charset="0"/>
              <a:buChar char="•"/>
            </a:pPr>
            <a:r>
              <a:rPr lang="en-GB" sz="1400" dirty="0" smtClean="0">
                <a:solidFill>
                  <a:schemeClr val="tx2"/>
                </a:solidFill>
              </a:rPr>
              <a:t>Scans </a:t>
            </a:r>
            <a:r>
              <a:rPr lang="en-GB" sz="1400" dirty="0">
                <a:solidFill>
                  <a:schemeClr val="tx2"/>
                </a:solidFill>
              </a:rPr>
              <a:t>to determine </a:t>
            </a:r>
            <a:r>
              <a:rPr lang="en-GB" sz="1400" dirty="0" smtClean="0">
                <a:solidFill>
                  <a:schemeClr val="tx2"/>
                </a:solidFill>
              </a:rPr>
              <a:t>‘fat attenuation index’ or FAI</a:t>
            </a:r>
          </a:p>
          <a:p>
            <a:pPr>
              <a:lnSpc>
                <a:spcPct val="110000"/>
              </a:lnSpc>
            </a:pPr>
            <a:endParaRPr lang="en-GB" sz="1400" dirty="0" smtClean="0"/>
          </a:p>
          <a:p>
            <a:pPr>
              <a:lnSpc>
                <a:spcPct val="110000"/>
              </a:lnSpc>
            </a:pPr>
            <a:endParaRPr lang="en-GB" sz="1100" dirty="0"/>
          </a:p>
          <a:p>
            <a:pPr marL="171450" indent="-171450">
              <a:lnSpc>
                <a:spcPct val="110000"/>
              </a:lnSpc>
              <a:buFont typeface="Arial" panose="020B0604020202020204" pitchFamily="34" charset="0"/>
              <a:buChar char="•"/>
            </a:pPr>
            <a:endParaRPr lang="en-GB" sz="1100" dirty="0" smtClean="0">
              <a:solidFill>
                <a:schemeClr val="accent3"/>
              </a:solidFill>
            </a:endParaRPr>
          </a:p>
        </p:txBody>
      </p:sp>
      <p:sp>
        <p:nvSpPr>
          <p:cNvPr id="18" name="TextBox 17"/>
          <p:cNvSpPr txBox="1"/>
          <p:nvPr/>
        </p:nvSpPr>
        <p:spPr>
          <a:xfrm>
            <a:off x="6784710" y="3162153"/>
            <a:ext cx="1995475" cy="1421928"/>
          </a:xfrm>
          <a:prstGeom prst="rect">
            <a:avLst/>
          </a:prstGeom>
          <a:noFill/>
          <a:effectLst/>
        </p:spPr>
        <p:txBody>
          <a:bodyPr wrap="square" lIns="0" tIns="0" rIns="0" bIns="0" rtlCol="0">
            <a:spAutoFit/>
          </a:bodyPr>
          <a:lstStyle/>
          <a:p>
            <a:pPr marL="171450" indent="-171450">
              <a:lnSpc>
                <a:spcPct val="110000"/>
              </a:lnSpc>
              <a:buFont typeface="Arial" panose="020B0604020202020204" pitchFamily="34" charset="0"/>
              <a:buChar char="•"/>
            </a:pPr>
            <a:r>
              <a:rPr lang="en-GB" sz="1400" dirty="0" smtClean="0">
                <a:solidFill>
                  <a:schemeClr val="tx2"/>
                </a:solidFill>
              </a:rPr>
              <a:t>One brave idea </a:t>
            </a:r>
            <a:r>
              <a:rPr lang="en-GB" sz="1400" dirty="0">
                <a:solidFill>
                  <a:schemeClr val="tx2"/>
                </a:solidFill>
              </a:rPr>
              <a:t>– </a:t>
            </a:r>
            <a:r>
              <a:rPr lang="en-GB" sz="1400" dirty="0" smtClean="0">
                <a:solidFill>
                  <a:schemeClr val="tx2"/>
                </a:solidFill>
              </a:rPr>
              <a:t>US collaboration </a:t>
            </a:r>
            <a:r>
              <a:rPr lang="en-GB" sz="1400" dirty="0">
                <a:solidFill>
                  <a:schemeClr val="tx2"/>
                </a:solidFill>
              </a:rPr>
              <a:t>to look at new ways to analyse data, new </a:t>
            </a:r>
            <a:r>
              <a:rPr lang="en-GB" sz="1400" dirty="0" smtClean="0">
                <a:solidFill>
                  <a:schemeClr val="tx2"/>
                </a:solidFill>
              </a:rPr>
              <a:t>diagnostics, </a:t>
            </a:r>
            <a:r>
              <a:rPr lang="en-GB" sz="1400" dirty="0">
                <a:solidFill>
                  <a:schemeClr val="tx2"/>
                </a:solidFill>
              </a:rPr>
              <a:t>new prevention and treatment strategies </a:t>
            </a:r>
          </a:p>
        </p:txBody>
      </p:sp>
    </p:spTree>
    <p:extLst>
      <p:ext uri="{BB962C8B-B14F-4D97-AF65-F5344CB8AC3E}">
        <p14:creationId xmlns:p14="http://schemas.microsoft.com/office/powerpoint/2010/main" val="291525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440000" y="1224225"/>
            <a:ext cx="4356000" cy="1188000"/>
          </a:xfrm>
        </p:spPr>
        <p:txBody>
          <a:bodyPr/>
          <a:lstStyle/>
          <a:p>
            <a:r>
              <a:rPr lang="en-US" dirty="0" smtClean="0"/>
              <a:t>What’s the impact of ‘new’ technology?</a:t>
            </a:r>
            <a:endParaRPr lang="en-US" dirty="0"/>
          </a:p>
        </p:txBody>
      </p:sp>
      <p:sp>
        <p:nvSpPr>
          <p:cNvPr id="14" name="Text Placeholder 13"/>
          <p:cNvSpPr>
            <a:spLocks noGrp="1"/>
          </p:cNvSpPr>
          <p:nvPr>
            <p:ph type="body" sz="quarter" idx="24"/>
          </p:nvPr>
        </p:nvSpPr>
        <p:spPr/>
        <p:txBody>
          <a:bodyPr/>
          <a:lstStyle/>
          <a:p>
            <a:r>
              <a:rPr lang="en-US" dirty="0" smtClean="0"/>
              <a:t>3</a:t>
            </a:r>
            <a:endParaRPr lang="en-US" dirty="0"/>
          </a:p>
        </p:txBody>
      </p:sp>
      <p:sp>
        <p:nvSpPr>
          <p:cNvPr id="13" name="Text Placeholder 12"/>
          <p:cNvSpPr>
            <a:spLocks noGrp="1"/>
          </p:cNvSpPr>
          <p:nvPr>
            <p:ph type="body" sz="quarter" idx="12"/>
          </p:nvPr>
        </p:nvSpPr>
        <p:spPr/>
        <p:txBody>
          <a:bodyPr/>
          <a:lstStyle/>
          <a:p>
            <a:endParaRPr lang="en-US" dirty="0"/>
          </a:p>
        </p:txBody>
      </p:sp>
      <p:sp>
        <p:nvSpPr>
          <p:cNvPr id="3" name="Date Placeholder 2"/>
          <p:cNvSpPr>
            <a:spLocks noGrp="1"/>
          </p:cNvSpPr>
          <p:nvPr>
            <p:ph type="dt" sz="half" idx="4294967295"/>
          </p:nvPr>
        </p:nvSpPr>
        <p:spPr>
          <a:xfrm>
            <a:off x="8310563" y="4895850"/>
            <a:ext cx="833437" cy="203200"/>
          </a:xfrm>
        </p:spPr>
        <p:txBody>
          <a:bodyPr/>
          <a:lstStyle/>
          <a:p>
            <a:fld id="{F5582639-22AC-47C1-BC63-C1ADB0630004}" type="datetime3">
              <a:rPr lang="en-US" smtClean="0"/>
              <a:t>14 June 2018</a:t>
            </a:fld>
            <a:endParaRPr lang="en-US" dirty="0"/>
          </a:p>
        </p:txBody>
      </p:sp>
      <p:sp>
        <p:nvSpPr>
          <p:cNvPr id="4" name="Slide Number Placeholder 3"/>
          <p:cNvSpPr>
            <a:spLocks noGrp="1"/>
          </p:cNvSpPr>
          <p:nvPr>
            <p:ph type="sldNum" sz="quarter" idx="4294967295"/>
          </p:nvPr>
        </p:nvSpPr>
        <p:spPr>
          <a:xfrm>
            <a:off x="8753475" y="4895850"/>
            <a:ext cx="390525" cy="203200"/>
          </a:xfrm>
        </p:spPr>
        <p:txBody>
          <a:bodyPr/>
          <a:lstStyle/>
          <a:p>
            <a:fld id="{D56DB8AA-803C-49D2-90AA-1140CE72DCD7}" type="slidenum">
              <a:rPr lang="en-US" smtClean="0"/>
              <a:pPr/>
              <a:t>6</a:t>
            </a:fld>
            <a:endParaRPr lang="en-US" dirty="0"/>
          </a:p>
        </p:txBody>
      </p:sp>
      <p:sp>
        <p:nvSpPr>
          <p:cNvPr id="5" name="Footer Placeholder 4"/>
          <p:cNvSpPr>
            <a:spLocks noGrp="1"/>
          </p:cNvSpPr>
          <p:nvPr>
            <p:ph type="ftr" sz="quarter" idx="4294967295"/>
          </p:nvPr>
        </p:nvSpPr>
        <p:spPr>
          <a:xfrm>
            <a:off x="5545138" y="4895850"/>
            <a:ext cx="3598862" cy="203200"/>
          </a:xfrm>
        </p:spPr>
        <p:txBody>
          <a:bodyPr/>
          <a:lstStyle/>
          <a:p>
            <a:r>
              <a:rPr lang="en-GB" smtClean="0"/>
              <a:t>FOCUS - CHD killer questions - Julie Scott Underwriting Proposition Manager UKLB</a:t>
            </a:r>
            <a:endParaRPr lang="en-US"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132" b="8132"/>
          <a:stretch>
            <a:fillRect/>
          </a:stretch>
        </p:blipFill>
        <p:spPr/>
      </p:pic>
    </p:spTree>
    <p:extLst>
      <p:ext uri="{BB962C8B-B14F-4D97-AF65-F5344CB8AC3E}">
        <p14:creationId xmlns:p14="http://schemas.microsoft.com/office/powerpoint/2010/main" val="238572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impact of ‘new’ </a:t>
            </a:r>
            <a:r>
              <a:rPr lang="en-US" dirty="0" smtClean="0"/>
              <a:t>technology?</a:t>
            </a:r>
            <a:endParaRPr lang="en-GB" dirty="0"/>
          </a:p>
        </p:txBody>
      </p:sp>
      <p:sp>
        <p:nvSpPr>
          <p:cNvPr id="4" name="Date Placeholder 3"/>
          <p:cNvSpPr>
            <a:spLocks noGrp="1"/>
          </p:cNvSpPr>
          <p:nvPr>
            <p:ph type="dt" sz="half" idx="10"/>
          </p:nvPr>
        </p:nvSpPr>
        <p:spPr/>
        <p:txBody>
          <a:bodyPr/>
          <a:lstStyle/>
          <a:p>
            <a:fld id="{9BD1D851-46E1-4656-8073-DC8A1C4529FC}" type="datetime3">
              <a:rPr lang="en-US" noProof="0" smtClean="0"/>
              <a:t>14 June 2018</a:t>
            </a:fld>
            <a:endParaRPr lang="en-US" noProof="0" dirty="0"/>
          </a:p>
        </p:txBody>
      </p:sp>
      <p:sp>
        <p:nvSpPr>
          <p:cNvPr id="5" name="Slide Number Placeholder 4"/>
          <p:cNvSpPr>
            <a:spLocks noGrp="1"/>
          </p:cNvSpPr>
          <p:nvPr>
            <p:ph type="sldNum" sz="quarter" idx="11"/>
          </p:nvPr>
        </p:nvSpPr>
        <p:spPr/>
        <p:txBody>
          <a:bodyPr/>
          <a:lstStyle/>
          <a:p>
            <a:fld id="{D94909C6-CC71-4962-A18E-AF0515723D95}" type="slidenum">
              <a:rPr lang="en-US" noProof="0" smtClean="0"/>
              <a:pPr/>
              <a:t>7</a:t>
            </a:fld>
            <a:endParaRPr lang="en-US" noProof="0" dirty="0"/>
          </a:p>
        </p:txBody>
      </p:sp>
      <p:sp>
        <p:nvSpPr>
          <p:cNvPr id="6" name="Footer Placeholder 5"/>
          <p:cNvSpPr>
            <a:spLocks noGrp="1"/>
          </p:cNvSpPr>
          <p:nvPr>
            <p:ph type="ftr" sz="quarter" idx="12"/>
          </p:nvPr>
        </p:nvSpPr>
        <p:spPr>
          <a:xfrm>
            <a:off x="4265289" y="4868165"/>
            <a:ext cx="3598784" cy="202500"/>
          </a:xfrm>
        </p:spPr>
        <p:txBody>
          <a:bodyPr/>
          <a:lstStyle/>
          <a:p>
            <a:r>
              <a:rPr lang="en-GB" noProof="0" dirty="0" smtClean="0"/>
              <a:t>FOCUS - CHD killer questions - Julie Scott Underwriting Proposition Manager UKLB</a:t>
            </a:r>
            <a:endParaRPr lang="en-US"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70314074"/>
              </p:ext>
            </p:extLst>
          </p:nvPr>
        </p:nvGraphicFramePr>
        <p:xfrm>
          <a:off x="307678" y="1116824"/>
          <a:ext cx="8529637" cy="3779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17657" y="3162153"/>
            <a:ext cx="1968402" cy="846386"/>
          </a:xfrm>
          <a:prstGeom prst="rect">
            <a:avLst/>
          </a:prstGeom>
          <a:noFill/>
          <a:effectLst/>
        </p:spPr>
        <p:txBody>
          <a:bodyPr wrap="square" lIns="0" tIns="0" rIns="0" bIns="0" rtlCol="0">
            <a:spAutoFit/>
          </a:bodyPr>
          <a:lstStyle/>
          <a:p>
            <a:pPr marL="171450" indent="-171450">
              <a:lnSpc>
                <a:spcPct val="110000"/>
              </a:lnSpc>
              <a:buFont typeface="Arial" panose="020B0604020202020204" pitchFamily="34" charset="0"/>
              <a:buChar char="•"/>
            </a:pPr>
            <a:r>
              <a:rPr lang="en-GB" sz="1400" dirty="0" smtClean="0">
                <a:solidFill>
                  <a:schemeClr val="tx2"/>
                </a:solidFill>
              </a:rPr>
              <a:t>Earlier diagnosis?</a:t>
            </a:r>
          </a:p>
          <a:p>
            <a:pPr marL="171450" indent="-171450">
              <a:lnSpc>
                <a:spcPct val="110000"/>
              </a:lnSpc>
              <a:buFont typeface="Arial" panose="020B0604020202020204" pitchFamily="34" charset="0"/>
              <a:buChar char="•"/>
            </a:pPr>
            <a:r>
              <a:rPr lang="en-GB" sz="1400" dirty="0" smtClean="0">
                <a:solidFill>
                  <a:schemeClr val="tx2"/>
                </a:solidFill>
              </a:rPr>
              <a:t>Whom will diagnose?</a:t>
            </a:r>
          </a:p>
          <a:p>
            <a:pPr>
              <a:lnSpc>
                <a:spcPct val="110000"/>
              </a:lnSpc>
            </a:pPr>
            <a:endParaRPr lang="en-GB" sz="1100" dirty="0" smtClean="0"/>
          </a:p>
          <a:p>
            <a:pPr marL="171450" indent="-171450">
              <a:lnSpc>
                <a:spcPct val="110000"/>
              </a:lnSpc>
              <a:buFont typeface="Arial" panose="020B0604020202020204" pitchFamily="34" charset="0"/>
              <a:buChar char="•"/>
            </a:pPr>
            <a:endParaRPr lang="en-GB" sz="1100" dirty="0"/>
          </a:p>
        </p:txBody>
      </p:sp>
      <p:sp>
        <p:nvSpPr>
          <p:cNvPr id="11" name="TextBox 10"/>
          <p:cNvSpPr txBox="1"/>
          <p:nvPr/>
        </p:nvSpPr>
        <p:spPr>
          <a:xfrm>
            <a:off x="2554791" y="3162153"/>
            <a:ext cx="1940483" cy="1286506"/>
          </a:xfrm>
          <a:prstGeom prst="rect">
            <a:avLst/>
          </a:prstGeom>
          <a:noFill/>
          <a:effectLst/>
        </p:spPr>
        <p:txBody>
          <a:bodyPr wrap="square" lIns="0" tIns="0" rIns="0" bIns="0" rtlCol="0">
            <a:spAutoFit/>
          </a:bodyPr>
          <a:lstStyle/>
          <a:p>
            <a:pPr marL="171450" indent="-171450">
              <a:lnSpc>
                <a:spcPct val="110000"/>
              </a:lnSpc>
              <a:buFont typeface="Arial" panose="020B0604020202020204" pitchFamily="34" charset="0"/>
              <a:buChar char="•"/>
            </a:pPr>
            <a:r>
              <a:rPr lang="en-GB" sz="1400" dirty="0" smtClean="0">
                <a:solidFill>
                  <a:schemeClr val="tx2"/>
                </a:solidFill>
              </a:rPr>
              <a:t>More monitoring?</a:t>
            </a:r>
          </a:p>
          <a:p>
            <a:pPr marL="171450" indent="-171450">
              <a:lnSpc>
                <a:spcPct val="110000"/>
              </a:lnSpc>
              <a:buFont typeface="Arial" panose="020B0604020202020204" pitchFamily="34" charset="0"/>
              <a:buChar char="•"/>
            </a:pPr>
            <a:r>
              <a:rPr lang="en-GB" sz="1400" dirty="0" smtClean="0">
                <a:solidFill>
                  <a:schemeClr val="tx2"/>
                </a:solidFill>
              </a:rPr>
              <a:t>How stable is a stable plaque?</a:t>
            </a:r>
          </a:p>
          <a:p>
            <a:pPr marL="171450" indent="-171450">
              <a:lnSpc>
                <a:spcPct val="110000"/>
              </a:lnSpc>
              <a:buFont typeface="Arial" panose="020B0604020202020204" pitchFamily="34" charset="0"/>
              <a:buChar char="•"/>
            </a:pPr>
            <a:endParaRPr lang="en-GB" sz="1200" dirty="0">
              <a:solidFill>
                <a:schemeClr val="tx2"/>
              </a:solidFill>
            </a:endParaRPr>
          </a:p>
          <a:p>
            <a:pPr>
              <a:lnSpc>
                <a:spcPct val="110000"/>
              </a:lnSpc>
            </a:pPr>
            <a:endParaRPr lang="en-GB" sz="1100" dirty="0" smtClean="0"/>
          </a:p>
          <a:p>
            <a:pPr marL="171450" indent="-171450">
              <a:lnSpc>
                <a:spcPct val="110000"/>
              </a:lnSpc>
              <a:buFont typeface="Arial" panose="020B0604020202020204" pitchFamily="34" charset="0"/>
              <a:buChar char="•"/>
            </a:pPr>
            <a:endParaRPr lang="en-GB" sz="1100" dirty="0"/>
          </a:p>
        </p:txBody>
      </p:sp>
      <p:sp>
        <p:nvSpPr>
          <p:cNvPr id="12" name="TextBox 11"/>
          <p:cNvSpPr txBox="1"/>
          <p:nvPr/>
        </p:nvSpPr>
        <p:spPr>
          <a:xfrm>
            <a:off x="369949" y="2389403"/>
            <a:ext cx="1968401" cy="406265"/>
          </a:xfrm>
          <a:prstGeom prst="rect">
            <a:avLst/>
          </a:prstGeom>
          <a:solidFill>
            <a:schemeClr val="accent1"/>
          </a:solidFill>
          <a:effectLst/>
        </p:spPr>
        <p:txBody>
          <a:bodyPr wrap="square" lIns="0" tIns="0" rIns="0" bIns="0" rtlCol="0">
            <a:spAutoFit/>
          </a:bodyPr>
          <a:lstStyle/>
          <a:p>
            <a:pPr algn="ctr">
              <a:lnSpc>
                <a:spcPct val="110000"/>
              </a:lnSpc>
            </a:pPr>
            <a:r>
              <a:rPr lang="en-GB" sz="1200" b="1" dirty="0" smtClean="0">
                <a:solidFill>
                  <a:schemeClr val="bg1"/>
                </a:solidFill>
              </a:rPr>
              <a:t>New cardiac </a:t>
            </a:r>
          </a:p>
          <a:p>
            <a:pPr algn="ctr">
              <a:lnSpc>
                <a:spcPct val="110000"/>
              </a:lnSpc>
            </a:pPr>
            <a:r>
              <a:rPr lang="en-GB" sz="1200" b="1" dirty="0" smtClean="0">
                <a:solidFill>
                  <a:schemeClr val="bg1"/>
                </a:solidFill>
              </a:rPr>
              <a:t>Markers?</a:t>
            </a:r>
          </a:p>
        </p:txBody>
      </p:sp>
      <p:sp>
        <p:nvSpPr>
          <p:cNvPr id="13" name="TextBox 12"/>
          <p:cNvSpPr txBox="1"/>
          <p:nvPr/>
        </p:nvSpPr>
        <p:spPr>
          <a:xfrm>
            <a:off x="2526815" y="2389411"/>
            <a:ext cx="1940483" cy="390556"/>
          </a:xfrm>
          <a:prstGeom prst="rect">
            <a:avLst/>
          </a:prstGeom>
          <a:solidFill>
            <a:schemeClr val="accent1"/>
          </a:solidFill>
          <a:effectLst/>
        </p:spPr>
        <p:txBody>
          <a:bodyPr wrap="square" lIns="0" tIns="0" rIns="0" bIns="0" rtlCol="0">
            <a:spAutoFit/>
          </a:bodyPr>
          <a:lstStyle/>
          <a:p>
            <a:pPr algn="ctr">
              <a:lnSpc>
                <a:spcPct val="110000"/>
              </a:lnSpc>
            </a:pPr>
            <a:r>
              <a:rPr lang="en-GB" sz="1200" b="1" dirty="0" smtClean="0">
                <a:solidFill>
                  <a:schemeClr val="bg1"/>
                </a:solidFill>
              </a:rPr>
              <a:t>Predicting cardiac </a:t>
            </a:r>
          </a:p>
          <a:p>
            <a:pPr algn="ctr">
              <a:lnSpc>
                <a:spcPct val="110000"/>
              </a:lnSpc>
            </a:pPr>
            <a:r>
              <a:rPr lang="en-GB" sz="1200" b="1" dirty="0" smtClean="0">
                <a:solidFill>
                  <a:schemeClr val="bg1"/>
                </a:solidFill>
              </a:rPr>
              <a:t>events?</a:t>
            </a:r>
            <a:endParaRPr lang="en-GB" sz="1200" b="1" dirty="0">
              <a:solidFill>
                <a:schemeClr val="bg1"/>
              </a:solidFill>
            </a:endParaRPr>
          </a:p>
        </p:txBody>
      </p:sp>
      <p:sp>
        <p:nvSpPr>
          <p:cNvPr id="14" name="TextBox 13"/>
          <p:cNvSpPr txBox="1"/>
          <p:nvPr/>
        </p:nvSpPr>
        <p:spPr>
          <a:xfrm>
            <a:off x="4655763" y="2389403"/>
            <a:ext cx="2003303" cy="390556"/>
          </a:xfrm>
          <a:prstGeom prst="rect">
            <a:avLst/>
          </a:prstGeom>
          <a:solidFill>
            <a:schemeClr val="accent1"/>
          </a:solidFill>
          <a:effectLst/>
        </p:spPr>
        <p:txBody>
          <a:bodyPr wrap="square" lIns="0" tIns="0" rIns="0" bIns="0" rtlCol="0">
            <a:spAutoFit/>
          </a:bodyPr>
          <a:lstStyle/>
          <a:p>
            <a:pPr algn="ctr">
              <a:lnSpc>
                <a:spcPct val="110000"/>
              </a:lnSpc>
            </a:pPr>
            <a:r>
              <a:rPr lang="en-GB" sz="1200" b="1" dirty="0">
                <a:solidFill>
                  <a:schemeClr val="bg1"/>
                </a:solidFill>
              </a:rPr>
              <a:t>Predict risk in ‘healthy’ lives</a:t>
            </a:r>
            <a:r>
              <a:rPr lang="en-GB" sz="1200" b="1" dirty="0" smtClean="0">
                <a:solidFill>
                  <a:schemeClr val="bg1"/>
                </a:solidFill>
              </a:rPr>
              <a:t>?</a:t>
            </a:r>
            <a:endParaRPr lang="en-GB" sz="1200" b="1" dirty="0">
              <a:solidFill>
                <a:schemeClr val="bg1"/>
              </a:solidFill>
            </a:endParaRPr>
          </a:p>
        </p:txBody>
      </p:sp>
      <p:sp>
        <p:nvSpPr>
          <p:cNvPr id="15" name="TextBox 14"/>
          <p:cNvSpPr txBox="1"/>
          <p:nvPr/>
        </p:nvSpPr>
        <p:spPr>
          <a:xfrm>
            <a:off x="6784710" y="2389403"/>
            <a:ext cx="2010281" cy="406265"/>
          </a:xfrm>
          <a:prstGeom prst="rect">
            <a:avLst/>
          </a:prstGeom>
          <a:solidFill>
            <a:schemeClr val="accent1"/>
          </a:solidFill>
          <a:effectLst/>
        </p:spPr>
        <p:txBody>
          <a:bodyPr wrap="square" lIns="0" tIns="0" rIns="0" bIns="0" rtlCol="0">
            <a:spAutoFit/>
          </a:bodyPr>
          <a:lstStyle/>
          <a:p>
            <a:pPr algn="ctr">
              <a:lnSpc>
                <a:spcPct val="110000"/>
              </a:lnSpc>
            </a:pPr>
            <a:r>
              <a:rPr lang="en-GB" sz="1200" b="1" dirty="0" smtClean="0">
                <a:solidFill>
                  <a:schemeClr val="bg1"/>
                </a:solidFill>
              </a:rPr>
              <a:t>Biomarkers </a:t>
            </a:r>
            <a:r>
              <a:rPr lang="en-GB" sz="1200" b="1" dirty="0">
                <a:solidFill>
                  <a:schemeClr val="bg1"/>
                </a:solidFill>
              </a:rPr>
              <a:t>for the earliest stages of </a:t>
            </a:r>
            <a:r>
              <a:rPr lang="en-GB" sz="1200" b="1" dirty="0" smtClean="0">
                <a:solidFill>
                  <a:schemeClr val="bg1"/>
                </a:solidFill>
              </a:rPr>
              <a:t>CHD?</a:t>
            </a:r>
            <a:endParaRPr lang="en-GB" sz="1200" b="1" dirty="0">
              <a:solidFill>
                <a:schemeClr val="bg1"/>
              </a:solidFill>
            </a:endParaRPr>
          </a:p>
        </p:txBody>
      </p:sp>
      <p:sp>
        <p:nvSpPr>
          <p:cNvPr id="17" name="TextBox 16"/>
          <p:cNvSpPr txBox="1"/>
          <p:nvPr/>
        </p:nvSpPr>
        <p:spPr>
          <a:xfrm>
            <a:off x="4664006" y="3168091"/>
            <a:ext cx="2003303" cy="1320361"/>
          </a:xfrm>
          <a:prstGeom prst="rect">
            <a:avLst/>
          </a:prstGeom>
          <a:noFill/>
          <a:effectLst/>
        </p:spPr>
        <p:txBody>
          <a:bodyPr wrap="square" lIns="0" tIns="0" rIns="0" bIns="0" rtlCol="0">
            <a:spAutoFit/>
          </a:bodyPr>
          <a:lstStyle/>
          <a:p>
            <a:pPr marL="171450" indent="-171450">
              <a:lnSpc>
                <a:spcPct val="110000"/>
              </a:lnSpc>
              <a:buFont typeface="Arial" panose="020B0604020202020204" pitchFamily="34" charset="0"/>
              <a:buChar char="•"/>
            </a:pPr>
            <a:r>
              <a:rPr lang="en-GB" sz="1400" dirty="0" smtClean="0">
                <a:solidFill>
                  <a:schemeClr val="tx2"/>
                </a:solidFill>
              </a:rPr>
              <a:t>More accuracy?</a:t>
            </a:r>
          </a:p>
          <a:p>
            <a:pPr marL="171450" indent="-171450">
              <a:lnSpc>
                <a:spcPct val="110000"/>
              </a:lnSpc>
              <a:buFont typeface="Arial" panose="020B0604020202020204" pitchFamily="34" charset="0"/>
              <a:buChar char="•"/>
            </a:pPr>
            <a:r>
              <a:rPr lang="en-GB" sz="1400" dirty="0" smtClean="0">
                <a:solidFill>
                  <a:schemeClr val="tx2"/>
                </a:solidFill>
              </a:rPr>
              <a:t>Balance of risk v patient intervention and outcome</a:t>
            </a:r>
            <a:endParaRPr lang="en-GB" sz="1400" dirty="0" smtClean="0"/>
          </a:p>
          <a:p>
            <a:pPr>
              <a:lnSpc>
                <a:spcPct val="110000"/>
              </a:lnSpc>
            </a:pPr>
            <a:endParaRPr lang="en-GB" sz="1100" dirty="0"/>
          </a:p>
          <a:p>
            <a:pPr marL="171450" indent="-171450">
              <a:lnSpc>
                <a:spcPct val="110000"/>
              </a:lnSpc>
              <a:buFont typeface="Arial" panose="020B0604020202020204" pitchFamily="34" charset="0"/>
              <a:buChar char="•"/>
            </a:pPr>
            <a:endParaRPr lang="en-GB" sz="1100" dirty="0" smtClean="0">
              <a:solidFill>
                <a:schemeClr val="accent3"/>
              </a:solidFill>
            </a:endParaRPr>
          </a:p>
        </p:txBody>
      </p:sp>
      <p:sp>
        <p:nvSpPr>
          <p:cNvPr id="18" name="TextBox 17"/>
          <p:cNvSpPr txBox="1"/>
          <p:nvPr/>
        </p:nvSpPr>
        <p:spPr>
          <a:xfrm>
            <a:off x="6784710" y="3162153"/>
            <a:ext cx="1995475" cy="1388072"/>
          </a:xfrm>
          <a:prstGeom prst="rect">
            <a:avLst/>
          </a:prstGeom>
          <a:noFill/>
          <a:effectLst/>
        </p:spPr>
        <p:txBody>
          <a:bodyPr wrap="square" lIns="0" tIns="0" rIns="0" bIns="0" rtlCol="0">
            <a:spAutoFit/>
          </a:bodyPr>
          <a:lstStyle/>
          <a:p>
            <a:pPr marL="171450" indent="-171450">
              <a:lnSpc>
                <a:spcPct val="110000"/>
              </a:lnSpc>
              <a:buFont typeface="Arial" panose="020B0604020202020204" pitchFamily="34" charset="0"/>
              <a:buChar char="•"/>
            </a:pPr>
            <a:r>
              <a:rPr lang="en-GB" sz="1400" dirty="0" smtClean="0">
                <a:solidFill>
                  <a:schemeClr val="tx2"/>
                </a:solidFill>
              </a:rPr>
              <a:t>What preventative measures should be taken?</a:t>
            </a:r>
          </a:p>
          <a:p>
            <a:pPr marL="171450" indent="-171450">
              <a:lnSpc>
                <a:spcPct val="110000"/>
              </a:lnSpc>
              <a:buFont typeface="Arial" panose="020B0604020202020204" pitchFamily="34" charset="0"/>
              <a:buChar char="•"/>
            </a:pPr>
            <a:r>
              <a:rPr lang="en-GB" sz="1400" dirty="0" smtClean="0">
                <a:solidFill>
                  <a:schemeClr val="tx2"/>
                </a:solidFill>
              </a:rPr>
              <a:t>What about lifestyle and environment?</a:t>
            </a:r>
          </a:p>
          <a:p>
            <a:pPr marL="171450" indent="-171450">
              <a:lnSpc>
                <a:spcPct val="110000"/>
              </a:lnSpc>
              <a:buFont typeface="Arial" panose="020B0604020202020204" pitchFamily="34" charset="0"/>
              <a:buChar char="•"/>
            </a:pPr>
            <a:endParaRPr lang="en-GB" sz="1200" dirty="0">
              <a:solidFill>
                <a:schemeClr val="tx2"/>
              </a:solidFill>
            </a:endParaRPr>
          </a:p>
        </p:txBody>
      </p:sp>
    </p:spTree>
    <p:extLst>
      <p:ext uri="{BB962C8B-B14F-4D97-AF65-F5344CB8AC3E}">
        <p14:creationId xmlns:p14="http://schemas.microsoft.com/office/powerpoint/2010/main" val="25171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impact of new </a:t>
            </a:r>
            <a:r>
              <a:rPr lang="en-US" dirty="0" smtClean="0"/>
              <a:t>technology?</a:t>
            </a:r>
            <a:endParaRPr lang="en-GB" dirty="0"/>
          </a:p>
        </p:txBody>
      </p:sp>
      <p:sp>
        <p:nvSpPr>
          <p:cNvPr id="4" name="Date Placeholder 3"/>
          <p:cNvSpPr>
            <a:spLocks noGrp="1"/>
          </p:cNvSpPr>
          <p:nvPr>
            <p:ph type="dt" sz="half" idx="10"/>
          </p:nvPr>
        </p:nvSpPr>
        <p:spPr/>
        <p:txBody>
          <a:bodyPr/>
          <a:lstStyle/>
          <a:p>
            <a:fld id="{DD616377-E03B-4BF4-9221-F148C5BD1437}" type="datetime3">
              <a:rPr lang="en-US" noProof="0" smtClean="0"/>
              <a:t>14 June 2018</a:t>
            </a:fld>
            <a:endParaRPr lang="en-US" noProof="0" dirty="0"/>
          </a:p>
        </p:txBody>
      </p:sp>
      <p:sp>
        <p:nvSpPr>
          <p:cNvPr id="5" name="Slide Number Placeholder 4"/>
          <p:cNvSpPr>
            <a:spLocks noGrp="1"/>
          </p:cNvSpPr>
          <p:nvPr>
            <p:ph type="sldNum" sz="quarter" idx="11"/>
          </p:nvPr>
        </p:nvSpPr>
        <p:spPr/>
        <p:txBody>
          <a:bodyPr/>
          <a:lstStyle/>
          <a:p>
            <a:fld id="{D94909C6-CC71-4962-A18E-AF0515723D95}" type="slidenum">
              <a:rPr lang="en-US" noProof="0" smtClean="0"/>
              <a:pPr/>
              <a:t>8</a:t>
            </a:fld>
            <a:endParaRPr lang="en-US" noProof="0" dirty="0"/>
          </a:p>
        </p:txBody>
      </p:sp>
      <p:sp>
        <p:nvSpPr>
          <p:cNvPr id="6" name="Footer Placeholder 5"/>
          <p:cNvSpPr>
            <a:spLocks noGrp="1"/>
          </p:cNvSpPr>
          <p:nvPr>
            <p:ph type="ftr" sz="quarter" idx="12"/>
          </p:nvPr>
        </p:nvSpPr>
        <p:spPr/>
        <p:txBody>
          <a:bodyPr/>
          <a:lstStyle/>
          <a:p>
            <a:r>
              <a:rPr lang="en-GB" noProof="0" smtClean="0"/>
              <a:t>FOCUS - CHD killer questions - Julie Scott Underwriting Proposition Manager UKLB</a:t>
            </a:r>
            <a:endParaRPr lang="en-US" noProof="0" dirty="0"/>
          </a:p>
        </p:txBody>
      </p:sp>
      <p:sp>
        <p:nvSpPr>
          <p:cNvPr id="7" name="Content Placeholder 2"/>
          <p:cNvSpPr>
            <a:spLocks noGrp="1"/>
          </p:cNvSpPr>
          <p:nvPr>
            <p:ph idx="1"/>
          </p:nvPr>
        </p:nvSpPr>
        <p:spPr>
          <a:xfrm>
            <a:off x="306000" y="1305526"/>
            <a:ext cx="8530200" cy="3590474"/>
          </a:xfrm>
        </p:spPr>
        <p:txBody>
          <a:bodyPr/>
          <a:lstStyle/>
          <a:p>
            <a:pPr>
              <a:buFont typeface="Arial" panose="020B0604020202020204" pitchFamily="34" charset="0"/>
              <a:buChar char="•"/>
            </a:pPr>
            <a:endParaRPr lang="en-GB" sz="1600" dirty="0" smtClean="0"/>
          </a:p>
          <a:p>
            <a:pPr marL="0" indent="0">
              <a:buNone/>
            </a:pPr>
            <a:endParaRPr lang="en-GB" sz="1800" dirty="0" smtClean="0"/>
          </a:p>
          <a:p>
            <a:endParaRPr lang="en-GB" sz="1800" b="1" dirty="0"/>
          </a:p>
          <a:p>
            <a:pPr marL="0" indent="0" algn="ctr">
              <a:buNone/>
            </a:pPr>
            <a:r>
              <a:rPr lang="en-GB" sz="1800" b="1" dirty="0" smtClean="0">
                <a:solidFill>
                  <a:schemeClr val="accent1"/>
                </a:solidFill>
              </a:rPr>
              <a:t>…</a:t>
            </a:r>
          </a:p>
          <a:p>
            <a:pPr marL="0" indent="0">
              <a:buNone/>
            </a:pPr>
            <a:endParaRPr lang="en-GB" sz="2000" dirty="0"/>
          </a:p>
          <a:p>
            <a:pPr marL="540000" lvl="2" indent="0">
              <a:buNone/>
            </a:pPr>
            <a:endParaRPr lang="en-GB" b="1" dirty="0"/>
          </a:p>
          <a:p>
            <a:pPr marL="0" indent="0">
              <a:buNone/>
            </a:pPr>
            <a:endParaRPr lang="en-GB" dirty="0" smtClean="0"/>
          </a:p>
        </p:txBody>
      </p:sp>
      <p:graphicFrame>
        <p:nvGraphicFramePr>
          <p:cNvPr id="3" name="Diagram 2"/>
          <p:cNvGraphicFramePr/>
          <p:nvPr>
            <p:extLst>
              <p:ext uri="{D42A27DB-BD31-4B8C-83A1-F6EECF244321}">
                <p14:modId xmlns:p14="http://schemas.microsoft.com/office/powerpoint/2010/main" val="1175542804"/>
              </p:ext>
            </p:extLst>
          </p:nvPr>
        </p:nvGraphicFramePr>
        <p:xfrm>
          <a:off x="304885" y="1019503"/>
          <a:ext cx="8531315" cy="3876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2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440000" y="1123451"/>
            <a:ext cx="4356000" cy="1188000"/>
          </a:xfrm>
        </p:spPr>
        <p:txBody>
          <a:bodyPr/>
          <a:lstStyle/>
          <a:p>
            <a:r>
              <a:rPr lang="en-GB" dirty="0"/>
              <a:t>How could this affect insurance </a:t>
            </a:r>
            <a:r>
              <a:rPr lang="en-GB" dirty="0" smtClean="0"/>
              <a:t>products?</a:t>
            </a:r>
            <a:r>
              <a:rPr lang="en-GB" dirty="0"/>
              <a:t/>
            </a:r>
            <a:br>
              <a:rPr lang="en-GB" dirty="0"/>
            </a:br>
            <a:endParaRPr lang="en-US" dirty="0"/>
          </a:p>
        </p:txBody>
      </p:sp>
      <p:sp>
        <p:nvSpPr>
          <p:cNvPr id="14" name="Text Placeholder 13"/>
          <p:cNvSpPr>
            <a:spLocks noGrp="1"/>
          </p:cNvSpPr>
          <p:nvPr>
            <p:ph type="body" sz="quarter" idx="24"/>
          </p:nvPr>
        </p:nvSpPr>
        <p:spPr/>
        <p:txBody>
          <a:bodyPr/>
          <a:lstStyle/>
          <a:p>
            <a:r>
              <a:rPr lang="en-US" dirty="0"/>
              <a:t>4</a:t>
            </a:r>
          </a:p>
        </p:txBody>
      </p:sp>
      <p:sp>
        <p:nvSpPr>
          <p:cNvPr id="13" name="Text Placeholder 12"/>
          <p:cNvSpPr>
            <a:spLocks noGrp="1"/>
          </p:cNvSpPr>
          <p:nvPr>
            <p:ph type="body" sz="quarter" idx="12"/>
          </p:nvPr>
        </p:nvSpPr>
        <p:spPr/>
        <p:txBody>
          <a:bodyPr/>
          <a:lstStyle/>
          <a:p>
            <a:endParaRPr lang="en-US" dirty="0"/>
          </a:p>
        </p:txBody>
      </p:sp>
      <p:sp>
        <p:nvSpPr>
          <p:cNvPr id="3" name="Date Placeholder 2"/>
          <p:cNvSpPr>
            <a:spLocks noGrp="1"/>
          </p:cNvSpPr>
          <p:nvPr>
            <p:ph type="dt" sz="half" idx="4294967295"/>
          </p:nvPr>
        </p:nvSpPr>
        <p:spPr>
          <a:xfrm>
            <a:off x="8310563" y="4895850"/>
            <a:ext cx="833437" cy="203200"/>
          </a:xfrm>
        </p:spPr>
        <p:txBody>
          <a:bodyPr/>
          <a:lstStyle/>
          <a:p>
            <a:fld id="{DCE408DD-B6E3-455E-82A0-B7FD06CA8184}" type="datetime3">
              <a:rPr lang="en-US" smtClean="0"/>
              <a:t>14 June 2018</a:t>
            </a:fld>
            <a:endParaRPr lang="en-US" dirty="0"/>
          </a:p>
        </p:txBody>
      </p:sp>
      <p:sp>
        <p:nvSpPr>
          <p:cNvPr id="4" name="Slide Number Placeholder 3"/>
          <p:cNvSpPr>
            <a:spLocks noGrp="1"/>
          </p:cNvSpPr>
          <p:nvPr>
            <p:ph type="sldNum" sz="quarter" idx="4294967295"/>
          </p:nvPr>
        </p:nvSpPr>
        <p:spPr>
          <a:xfrm>
            <a:off x="8753475" y="4895850"/>
            <a:ext cx="390525" cy="203200"/>
          </a:xfrm>
        </p:spPr>
        <p:txBody>
          <a:bodyPr/>
          <a:lstStyle/>
          <a:p>
            <a:fld id="{D56DB8AA-803C-49D2-90AA-1140CE72DCD7}" type="slidenum">
              <a:rPr lang="en-US" smtClean="0"/>
              <a:pPr/>
              <a:t>9</a:t>
            </a:fld>
            <a:endParaRPr lang="en-US" dirty="0"/>
          </a:p>
        </p:txBody>
      </p:sp>
      <p:sp>
        <p:nvSpPr>
          <p:cNvPr id="5" name="Footer Placeholder 4"/>
          <p:cNvSpPr>
            <a:spLocks noGrp="1"/>
          </p:cNvSpPr>
          <p:nvPr>
            <p:ph type="ftr" sz="quarter" idx="4294967295"/>
          </p:nvPr>
        </p:nvSpPr>
        <p:spPr>
          <a:xfrm>
            <a:off x="5545138" y="4895850"/>
            <a:ext cx="3598862" cy="203200"/>
          </a:xfrm>
        </p:spPr>
        <p:txBody>
          <a:bodyPr/>
          <a:lstStyle/>
          <a:p>
            <a:r>
              <a:rPr lang="en-GB" smtClean="0"/>
              <a:t>FOCUS - CHD killer questions - Julie Scott Underwriting Proposition Manager UKLB</a:t>
            </a:r>
            <a:endParaRPr lang="en-US"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132" b="8132"/>
          <a:stretch>
            <a:fillRect/>
          </a:stretch>
        </p:blipFill>
        <p:spPr/>
      </p:pic>
    </p:spTree>
    <p:extLst>
      <p:ext uri="{BB962C8B-B14F-4D97-AF65-F5344CB8AC3E}">
        <p14:creationId xmlns:p14="http://schemas.microsoft.com/office/powerpoint/2010/main" val="213621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7&quot;/&gt;&lt;/object&gt;&lt;/object&gt;&lt;/object&gt;&lt;/database&gt;"/>
  <p:tag name="SECTOMILLISECCONVERTED" val="1"/>
</p:tagLst>
</file>

<file path=ppt/theme/theme1.xml><?xml version="1.0" encoding="utf-8"?>
<a:theme xmlns:a="http://schemas.openxmlformats.org/drawingml/2006/main" name="MR Template_16 to 9_MR_R_US">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nchorCtr="0"/>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0" tIns="0" rIns="0" bIns="0" rtlCol="0">
        <a:spAutoFit/>
      </a:bodyPr>
      <a:lstStyle>
        <a:defPPr marL="269875" indent="-269875">
          <a:lnSpc>
            <a:spcPct val="110000"/>
          </a:lnSpc>
          <a:buFont typeface="Wingdings" panose="05000000000000000000" pitchFamily="2" charset="2"/>
          <a:buChar char="§"/>
          <a:defRPr sz="1400" dirty="0" err="1" smtClean="0">
            <a:solidFill>
              <a:schemeClr val="tx2"/>
            </a:solidFill>
          </a:defRPr>
        </a:defPPr>
      </a:lstStyle>
    </a:txDef>
  </a:objectDefaults>
  <a:extraClrSchemeLst/>
  <a:extLst>
    <a:ext uri="{05A4C25C-085E-4340-85A3-A5531E510DB2}">
      <thm15:themeFamily xmlns:thm15="http://schemas.microsoft.com/office/thememl/2012/main" name="MR Template_16 to 9_MR_R_US" id="{002075B8-C286-4AA3-9053-8C2B05ACB501}" vid="{25BA98ED-77EA-44DE-A2AA-6C44F75FB4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p:properties xmlns:p="http://schemas.microsoft.com/office/2006/metadata/properties" xmlns:xsi="http://www.w3.org/2001/XMLSchema-instance" xmlns:pc="http://schemas.microsoft.com/office/infopath/2007/PartnerControls"><documentManagement><Project_x0020_Document_x0020_Type xmlns="$ListId:Project Documents;">Meeting Agendas &amp; Minutes</Project_x0020_Document_x0020_Type></documentManagement></p:properties>
</file>

<file path=customXml/item2.xml><?xml version="1.0" encoding="utf-8"?><ct:contentTypeSchema ct:_="" ma:_="" ma:contentTypeName="Document" ma:contentTypeID="0x010100BA416F71ED033B4E9C43F6458B420E27" ma:contentTypeVersion="" ma:contentTypeDescription="Create a new document." ma:contentTypeScope="" ma:versionID="e11aae26371e4f6d857b9d537eaca29c" xmlns:ct="http://schemas.microsoft.com/office/2006/metadata/contentType" xmlns:ma="http://schemas.microsoft.com/office/2006/metadata/properties/metaAttributes">
<xsd:schema targetNamespace="http://schemas.microsoft.com/office/2006/metadata/properties" ma:root="true" ma:fieldsID="889e3d6d460163545bc7c0f6ec4ea9cc" ns2:_="" xmlns:xsd="http://www.w3.org/2001/XMLSchema" xmlns:xs="http://www.w3.org/2001/XMLSchema" xmlns:p="http://schemas.microsoft.com/office/2006/metadata/properties" xmlns:ns2="$ListId:Project Documents;">
<xsd:import namespace="$ListId:Project Documents;"/>
<xsd:element name="properties">
<xsd:complexType>
<xsd:sequence>
<xsd:element name="documentManagement">
<xsd:complexType>
<xsd:all>
<xsd:element ref="ns2:Project_x0020_Document_x0020_Type" minOccurs="0"/>
</xsd:all>
</xsd:complexType>
</xsd:element>
</xsd:sequence>
</xsd:complexType>
</xsd:element>
</xsd:schema>
<xsd:schema targetNamespace="$ListId:Project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Project_x0020_Document_x0020_Type" ma:index="8" nillable="true" ma:displayName="Document Category" ma:default="Meeting Agendas &amp; Minutes" ma:format="Dropdown" ma:internalName="Project_x0020_Document_x0020_Type">
<xsd:simpleType>
<xsd:restriction base="dms:Choice">
<xsd:enumeration value="Meeting Agendas &amp; Minutes"/>
<xsd:enumeration value="Presentations"/>
<xsd:enumeration value="Project Plan"/>
<xsd:enumeration value="Reference Materials"/>
<xsd:enumeration value="Required Project Docs"/>
<xsd:enumeration value="Testing"/>
</xsd:restrict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3FDEB9-2514-4BC3-AB7F-364F660AE796}">
  <ds:schemaRefs>
    <ds:schemaRef ds:uri="http://schemas.microsoft.com/office/2006/documentManagement/types"/>
    <ds:schemaRef ds:uri="http://schemas.microsoft.com/office/2006/metadata/properties"/>
    <ds:schemaRef ds:uri="http://purl.org/dc/dcmitype/"/>
    <ds:schemaRef ds:uri="http://www.w3.org/XML/1998/namespace"/>
    <ds:schemaRef ds:uri="http://schemas.openxmlformats.org/package/2006/metadata/core-properties"/>
    <ds:schemaRef ds:uri="http://purl.org/dc/elements/1.1/"/>
    <ds:schemaRef ds:uri="http://purl.org/dc/terms/"/>
    <ds:schemaRef ds:uri="http://schemas.microsoft.com/office/infopath/2007/PartnerControls"/>
    <ds:schemaRef ds:uri="$ListId:Project Documents;"/>
  </ds:schemaRefs>
</ds:datastoreItem>
</file>

<file path=customXml/itemProps2.xml><?xml version="1.0" encoding="utf-8"?>
<ds:datastoreItem xmlns:ds="http://schemas.openxmlformats.org/officeDocument/2006/customXml" ds:itemID="{69BB73F5-4FB0-4F92-BED3-7FAB1589F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Project Document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EC1A0B-5E98-4BAF-A8EC-9146420FA9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4033</Words>
  <Application>Microsoft Office PowerPoint</Application>
  <PresentationFormat>On-screen Show (16:9)</PresentationFormat>
  <Paragraphs>201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Unicode MS</vt:lpstr>
      <vt:lpstr>Arial</vt:lpstr>
      <vt:lpstr>Calibri</vt:lpstr>
      <vt:lpstr>Wingdings</vt:lpstr>
      <vt:lpstr>MR Template_16 to 9_MR_R_US</vt:lpstr>
      <vt:lpstr>CHD - the killer questions</vt:lpstr>
      <vt:lpstr>Introduction</vt:lpstr>
      <vt:lpstr>What I’ll cover this evening</vt:lpstr>
      <vt:lpstr>What’s new in diagnostic technology?</vt:lpstr>
      <vt:lpstr>What’s new in diagnostic technology?</vt:lpstr>
      <vt:lpstr>What’s the impact of ‘new’ technology?</vt:lpstr>
      <vt:lpstr>What’s the impact of ‘new’ technology?</vt:lpstr>
      <vt:lpstr>What’s the impact of new technology?</vt:lpstr>
      <vt:lpstr>How could this affect insurance products? </vt:lpstr>
      <vt:lpstr>How could this affect insurance products?</vt:lpstr>
      <vt:lpstr> Open the floor for questions</vt:lpstr>
      <vt:lpstr>Appendix slides</vt:lpstr>
      <vt:lpstr>What’s new in diagnostic technology?</vt:lpstr>
      <vt:lpstr>How could this affect insurance products, especially for underwriting and claims? </vt:lpstr>
      <vt:lpstr>Open the floor for questions</vt:lpstr>
    </vt:vector>
  </TitlesOfParts>
  <Company>Munich Re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Carol - Atlanta-MARC</dc:creator>
  <cp:lastModifiedBy>Scott Julie - London-UKLB-MR</cp:lastModifiedBy>
  <cp:revision>259</cp:revision>
  <cp:lastPrinted>2018-02-07T09:51:46Z</cp:lastPrinted>
  <dcterms:created xsi:type="dcterms:W3CDTF">2017-05-01T19:44:50Z</dcterms:created>
  <dcterms:modified xsi:type="dcterms:W3CDTF">2018-06-14T16:25:34Z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0x010100BA416F71ED033B4E9C43F6458B420E27</vt:lpwstr>
  </property>
</Properties>
</file>